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9" r:id="rId2"/>
    <p:sldId id="389" r:id="rId3"/>
    <p:sldId id="390" r:id="rId4"/>
    <p:sldId id="391" r:id="rId5"/>
    <p:sldId id="392" r:id="rId6"/>
    <p:sldId id="393" r:id="rId7"/>
    <p:sldId id="394" r:id="rId8"/>
    <p:sldId id="402" r:id="rId9"/>
    <p:sldId id="395" r:id="rId10"/>
    <p:sldId id="396" r:id="rId11"/>
    <p:sldId id="397" r:id="rId12"/>
    <p:sldId id="398" r:id="rId13"/>
    <p:sldId id="401" r:id="rId14"/>
    <p:sldId id="403" r:id="rId15"/>
    <p:sldId id="404" r:id="rId16"/>
    <p:sldId id="405" r:id="rId17"/>
    <p:sldId id="406" r:id="rId18"/>
    <p:sldId id="400" r:id="rId19"/>
    <p:sldId id="407" r:id="rId20"/>
    <p:sldId id="408" r:id="rId21"/>
    <p:sldId id="410" r:id="rId22"/>
    <p:sldId id="409" r:id="rId23"/>
    <p:sldId id="414" r:id="rId24"/>
    <p:sldId id="415" r:id="rId25"/>
    <p:sldId id="412" r:id="rId26"/>
    <p:sldId id="418" r:id="rId27"/>
    <p:sldId id="413" r:id="rId28"/>
    <p:sldId id="419" r:id="rId29"/>
    <p:sldId id="416" r:id="rId30"/>
    <p:sldId id="417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30" r:id="rId39"/>
    <p:sldId id="427" r:id="rId40"/>
    <p:sldId id="428" r:id="rId41"/>
    <p:sldId id="429" r:id="rId42"/>
    <p:sldId id="431" r:id="rId43"/>
    <p:sldId id="432" r:id="rId44"/>
    <p:sldId id="433" r:id="rId45"/>
    <p:sldId id="434" r:id="rId46"/>
    <p:sldId id="435" r:id="rId47"/>
    <p:sldId id="436" r:id="rId48"/>
    <p:sldId id="383" r:id="rId49"/>
    <p:sldId id="438" r:id="rId50"/>
    <p:sldId id="437" r:id="rId51"/>
    <p:sldId id="439" r:id="rId52"/>
    <p:sldId id="440" r:id="rId53"/>
    <p:sldId id="441" r:id="rId54"/>
    <p:sldId id="388" r:id="rId55"/>
    <p:sldId id="442" r:id="rId56"/>
    <p:sldId id="443" r:id="rId57"/>
    <p:sldId id="319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3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9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svg"/><Relationship Id="rId7" Type="http://schemas.openxmlformats.org/officeDocument/2006/relationships/image" Target="../media/image57.svg"/><Relationship Id="rId12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svg"/><Relationship Id="rId7" Type="http://schemas.openxmlformats.org/officeDocument/2006/relationships/image" Target="../media/image57.sv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9.svg"/><Relationship Id="rId5" Type="http://schemas.openxmlformats.org/officeDocument/2006/relationships/image" Target="../media/image59.svg"/><Relationship Id="rId10" Type="http://schemas.openxmlformats.org/officeDocument/2006/relationships/image" Target="../media/image8.png"/><Relationship Id="rId4" Type="http://schemas.openxmlformats.org/officeDocument/2006/relationships/image" Target="../media/image58.png"/><Relationship Id="rId9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FCA069-DB60-433D-0957-D2730AD8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453" cy="68580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7708" y="4046220"/>
            <a:ext cx="4311162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4: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Ghostbuster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 descr="A cartoon of a ghost&#10;&#10;Description automatically generated">
            <a:extLst>
              <a:ext uri="{FF2B5EF4-FFF2-40B4-BE49-F238E27FC236}">
                <a16:creationId xmlns:a16="http://schemas.microsoft.com/office/drawing/2014/main" id="{69DD4FF4-8889-39DB-BB67-617BC55FF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1695" y="2385062"/>
            <a:ext cx="2492644" cy="2679395"/>
          </a:xfrm>
          <a:prstGeom prst="rect">
            <a:avLst/>
          </a:prstGeom>
        </p:spPr>
      </p:pic>
      <p:pic>
        <p:nvPicPr>
          <p:cNvPr id="10" name="Picture 9" descr="A cartoon of a white ghost&#10;&#10;Description automatically generated">
            <a:extLst>
              <a:ext uri="{FF2B5EF4-FFF2-40B4-BE49-F238E27FC236}">
                <a16:creationId xmlns:a16="http://schemas.microsoft.com/office/drawing/2014/main" id="{FC119F00-7C4F-A6D3-67D2-EE8C5A45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1" y="767688"/>
            <a:ext cx="2288798" cy="1679298"/>
          </a:xfrm>
          <a:prstGeom prst="rect">
            <a:avLst/>
          </a:prstGeom>
        </p:spPr>
      </p:pic>
      <p:pic>
        <p:nvPicPr>
          <p:cNvPr id="14" name="Picture 13" descr="A white ghost with black background&#10;&#10;Description automatically generated">
            <a:extLst>
              <a:ext uri="{FF2B5EF4-FFF2-40B4-BE49-F238E27FC236}">
                <a16:creationId xmlns:a16="http://schemas.microsoft.com/office/drawing/2014/main" id="{BE673A41-BA7B-6C00-4A11-80D0B4007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6" y="4417454"/>
            <a:ext cx="1515064" cy="1295292"/>
          </a:xfrm>
          <a:prstGeom prst="rect">
            <a:avLst/>
          </a:prstGeom>
        </p:spPr>
      </p:pic>
      <p:pic>
        <p:nvPicPr>
          <p:cNvPr id="3" name="Picture 2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4E34A54A-1239-8486-023B-0D10F3C35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5677216" y="1981962"/>
            <a:ext cx="1290259" cy="13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B8C3-85A7-7809-9E55-3667263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7D9A0D-F228-9BC2-9B43-33A36EDE75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EE46-0D89-9CD5-3A84-C81C042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BF8EEFC-FC77-D0D4-548D-2684417459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0978C783-608B-6F60-708C-A91EFFADD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3" y="2224969"/>
            <a:ext cx="2924495" cy="3531057"/>
          </a:xfrm>
          <a:prstGeom prst="rect">
            <a:avLst/>
          </a:prstGeom>
        </p:spPr>
      </p:pic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6F14DEAE-D9D8-9633-AD84-19CEBEB0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21" y="1902481"/>
            <a:ext cx="6554434" cy="42007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49132-675F-0803-6E05-0AF7A0B55DED}"/>
              </a:ext>
            </a:extLst>
          </p:cNvPr>
          <p:cNvSpPr/>
          <p:nvPr/>
        </p:nvSpPr>
        <p:spPr>
          <a:xfrm>
            <a:off x="1114325" y="4338425"/>
            <a:ext cx="241054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87184-E52B-5EAC-BF1F-06BBA0555238}"/>
              </a:ext>
            </a:extLst>
          </p:cNvPr>
          <p:cNvSpPr/>
          <p:nvPr/>
        </p:nvSpPr>
        <p:spPr>
          <a:xfrm>
            <a:off x="4695921" y="3655829"/>
            <a:ext cx="2339060" cy="2447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1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32B-C173-DB68-252B-B46E5E4A0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FDBEFF-2B04-5CD2-D2D0-2AD09EF716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CBEBA-DC0C-E56D-6B7C-CE4D440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48A2490-9A15-B206-AC83-68DC84AE2E5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79174A95-4349-0931-FED8-14FB1CB16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4" y="2588342"/>
            <a:ext cx="2848870" cy="26594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8DC4D7-8FAA-5E50-3AD0-293F3891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1631" y="2483782"/>
            <a:ext cx="1542097" cy="2837459"/>
          </a:xfrm>
          <a:prstGeom prst="rect">
            <a:avLst/>
          </a:prstGeom>
        </p:spPr>
      </p:pic>
      <p:pic>
        <p:nvPicPr>
          <p:cNvPr id="10" name="Picture 9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B43A1AD0-CC68-CB59-5E75-C1D30DD8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6944019" y="2636314"/>
            <a:ext cx="890313" cy="89833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D2B0E5-5841-11C9-72A6-A162F3C4FA58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0E6F9E3-AA64-DB6A-F44F-AB5AD6D09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092" y="2536153"/>
            <a:ext cx="1542097" cy="2837459"/>
          </a:xfrm>
          <a:prstGeom prst="rect">
            <a:avLst/>
          </a:prstGeom>
        </p:spPr>
      </p:pic>
      <p:pic>
        <p:nvPicPr>
          <p:cNvPr id="16" name="Picture 15" descr="A yellow and orange word on a red explosion&#10;&#10;Description automatically generated">
            <a:extLst>
              <a:ext uri="{FF2B5EF4-FFF2-40B4-BE49-F238E27FC236}">
                <a16:creationId xmlns:a16="http://schemas.microsoft.com/office/drawing/2014/main" id="{F1AE26FD-6A11-8EEE-A8CC-8312C9E7131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4658">
            <a:off x="9804076" y="1685899"/>
            <a:ext cx="1653684" cy="16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ABF0-2E35-FBC4-5A02-1EB6618C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73EB-3B6C-99AE-DDE1-FC384F80B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2F883-B7ED-926B-AF6C-5091571E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86749AE-8972-2B25-B919-C004BD9EDA1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036DD91-46D9-103F-A037-AC34378C1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F7CB92-741E-E571-0D7E-B90DB982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AC09C2-1174-14B7-F848-E18B3B9B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293699-2E20-91A0-8678-EAFA2392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2883" y="2561665"/>
            <a:ext cx="416284" cy="7659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81DF58-4C73-5EB3-EADA-E62C1676E7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014" y="4910143"/>
            <a:ext cx="416284" cy="7659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295C6-4A0A-2C03-EF21-5A6EE564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776" y="5104607"/>
            <a:ext cx="416284" cy="7659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9E08A3-1B64-800D-2C44-76CB87775E5D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CDB1ED-DF1F-ECD6-ABAE-3DD5E29627D0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E97628-8A9B-BF9E-568D-77E427DE93E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C16C6-B914-B175-6B91-A1CA90AB1814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8E7CEE3A-CC6D-F73F-4B9F-F69EAEEF4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80" y="2151514"/>
            <a:ext cx="2044528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E0956-954E-BAD0-CAD0-F1AA3295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A71B5B-E6D2-5B9C-E893-A889475B0B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5B7CB-B8CB-A98D-7B57-5B003934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6C5C09-8518-1F5C-076E-2608773DCE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96EFE-6EED-87F2-2C84-4C19EEDA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36" y="1802535"/>
            <a:ext cx="1234703" cy="3877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8DCEE-72C1-15BC-F220-08626949C295}"/>
              </a:ext>
            </a:extLst>
          </p:cNvPr>
          <p:cNvSpPr txBox="1"/>
          <p:nvPr/>
        </p:nvSpPr>
        <p:spPr>
          <a:xfrm>
            <a:off x="1971328" y="5734185"/>
            <a:ext cx="2663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97186-5A9B-04A2-0837-8DA33BB88DC8}"/>
              </a:ext>
            </a:extLst>
          </p:cNvPr>
          <p:cNvSpPr txBox="1"/>
          <p:nvPr/>
        </p:nvSpPr>
        <p:spPr>
          <a:xfrm>
            <a:off x="8272731" y="573418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wait!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5DBD4C84-9EE4-168C-EBBF-4779E8123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3" y="2124221"/>
            <a:ext cx="1634881" cy="3234134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A4FCF8E-7623-5767-C5F7-9D4F5EB648F0}"/>
              </a:ext>
            </a:extLst>
          </p:cNvPr>
          <p:cNvSpPr/>
          <p:nvPr/>
        </p:nvSpPr>
        <p:spPr>
          <a:xfrm>
            <a:off x="5493373" y="3454983"/>
            <a:ext cx="1811244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54908-38F2-CC57-9B42-1DE443AC0A61}"/>
              </a:ext>
            </a:extLst>
          </p:cNvPr>
          <p:cNvSpPr/>
          <p:nvPr/>
        </p:nvSpPr>
        <p:spPr>
          <a:xfrm>
            <a:off x="8708430" y="30247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34709-1763-B1E2-47D8-6B755B535B1E}"/>
              </a:ext>
            </a:extLst>
          </p:cNvPr>
          <p:cNvSpPr/>
          <p:nvPr/>
        </p:nvSpPr>
        <p:spPr>
          <a:xfrm>
            <a:off x="8716392" y="3587534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1C65A-26B9-127A-6E71-6CBF16D0CD47}"/>
              </a:ext>
            </a:extLst>
          </p:cNvPr>
          <p:cNvSpPr/>
          <p:nvPr/>
        </p:nvSpPr>
        <p:spPr>
          <a:xfrm>
            <a:off x="8708430" y="415032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96A7B-7CEB-FF5C-D736-6142ADE751AC}"/>
              </a:ext>
            </a:extLst>
          </p:cNvPr>
          <p:cNvSpPr/>
          <p:nvPr/>
        </p:nvSpPr>
        <p:spPr>
          <a:xfrm>
            <a:off x="8716392" y="4730639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8DE1D-326A-94CF-51A8-8BAA6D7C7D75}"/>
              </a:ext>
            </a:extLst>
          </p:cNvPr>
          <p:cNvSpPr/>
          <p:nvPr/>
        </p:nvSpPr>
        <p:spPr>
          <a:xfrm>
            <a:off x="8708430" y="5318518"/>
            <a:ext cx="1169530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8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DEB1-6EA2-E839-A2F6-F648754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B24A8D-3544-5038-6766-BEDC7A05F1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5328D-D465-025A-A890-3B46790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22DF7C7-5BC8-1002-E6B5-5A75A48C15C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18DB2A-DF33-BA4F-6F91-CC255A9F8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862" y="2151514"/>
            <a:ext cx="5366742" cy="40445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C738708-D654-FC4B-425F-50512BE5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9972" y="3764994"/>
            <a:ext cx="416284" cy="7659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051E5F-60DE-764D-E979-52945796D1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389" y="2489757"/>
            <a:ext cx="416284" cy="76596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719894-0EC7-F97D-57EE-14156CE51695}"/>
              </a:ext>
            </a:extLst>
          </p:cNvPr>
          <p:cNvCxnSpPr>
            <a:cxnSpLocks/>
          </p:cNvCxnSpPr>
          <p:nvPr/>
        </p:nvCxnSpPr>
        <p:spPr>
          <a:xfrm flipH="1" flipV="1">
            <a:off x="2857809" y="3092824"/>
            <a:ext cx="1081144" cy="86723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0307A4-CDD1-FC8C-E65C-C50C5E548047}"/>
              </a:ext>
            </a:extLst>
          </p:cNvPr>
          <p:cNvCxnSpPr>
            <a:cxnSpLocks/>
          </p:cNvCxnSpPr>
          <p:nvPr/>
        </p:nvCxnSpPr>
        <p:spPr>
          <a:xfrm>
            <a:off x="2885584" y="2860724"/>
            <a:ext cx="261488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D6B63A-769C-E0F4-3765-330299E53ECF}"/>
              </a:ext>
            </a:extLst>
          </p:cNvPr>
          <p:cNvCxnSpPr>
            <a:cxnSpLocks/>
          </p:cNvCxnSpPr>
          <p:nvPr/>
        </p:nvCxnSpPr>
        <p:spPr>
          <a:xfrm>
            <a:off x="5928530" y="3445706"/>
            <a:ext cx="150637" cy="135841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A00B8-6864-345E-78EB-4C51C271F7BC}"/>
              </a:ext>
            </a:extLst>
          </p:cNvPr>
          <p:cNvCxnSpPr>
            <a:cxnSpLocks/>
          </p:cNvCxnSpPr>
          <p:nvPr/>
        </p:nvCxnSpPr>
        <p:spPr>
          <a:xfrm flipH="1">
            <a:off x="3573193" y="5293125"/>
            <a:ext cx="2039815" cy="19446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C582AE02-F5E4-BD9A-DD8D-0D06AC93F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2518347" y="2445066"/>
            <a:ext cx="577577" cy="582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23096-A51D-E4BA-E382-2F01FB4B8304}"/>
              </a:ext>
            </a:extLst>
          </p:cNvPr>
          <p:cNvSpPr txBox="1"/>
          <p:nvPr/>
        </p:nvSpPr>
        <p:spPr>
          <a:xfrm>
            <a:off x="7623842" y="2971828"/>
            <a:ext cx="34206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Anytime we click, the ghost is hidden forever from that point 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7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72EB-D61F-DD7E-14D5-118F6EB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833528-13A1-60AF-B4A7-AE2EB47F85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D8020-632C-1520-3E29-A39402E1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730FC8E-56B0-6843-1FC7-F12C2EEE01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Around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CBCD83-057A-A3F5-75E2-60A93D2A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2" y="1947761"/>
            <a:ext cx="1372977" cy="43117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841E50-74CC-4224-3884-3F7B0D5681B2}"/>
              </a:ext>
            </a:extLst>
          </p:cNvPr>
          <p:cNvSpPr txBox="1"/>
          <p:nvPr/>
        </p:nvSpPr>
        <p:spPr>
          <a:xfrm>
            <a:off x="4685642" y="4851498"/>
            <a:ext cx="3340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Let’s show after each new position!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49D0F31-0226-C254-96C4-645701A5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88" y="1913058"/>
            <a:ext cx="1122443" cy="456858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A0BFE0C-24D6-E64F-823B-3F53ABE45BF5}"/>
              </a:ext>
            </a:extLst>
          </p:cNvPr>
          <p:cNvSpPr/>
          <p:nvPr/>
        </p:nvSpPr>
        <p:spPr>
          <a:xfrm>
            <a:off x="5128952" y="3729515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8245D-90D6-DE0E-0331-33BFC0277DB1}"/>
              </a:ext>
            </a:extLst>
          </p:cNvPr>
          <p:cNvSpPr/>
          <p:nvPr/>
        </p:nvSpPr>
        <p:spPr>
          <a:xfrm>
            <a:off x="8874801" y="3532647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67D537-8B49-596B-5857-E276952A00C6}"/>
              </a:ext>
            </a:extLst>
          </p:cNvPr>
          <p:cNvSpPr/>
          <p:nvPr/>
        </p:nvSpPr>
        <p:spPr>
          <a:xfrm>
            <a:off x="8872742" y="431486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6ABEA-F594-93C1-6040-DA9825744A26}"/>
              </a:ext>
            </a:extLst>
          </p:cNvPr>
          <p:cNvSpPr/>
          <p:nvPr/>
        </p:nvSpPr>
        <p:spPr>
          <a:xfrm>
            <a:off x="8872741" y="5101539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3C3AE-D291-2772-5409-1083E1E48F23}"/>
              </a:ext>
            </a:extLst>
          </p:cNvPr>
          <p:cNvSpPr/>
          <p:nvPr/>
        </p:nvSpPr>
        <p:spPr>
          <a:xfrm>
            <a:off x="8872740" y="5872072"/>
            <a:ext cx="438011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2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B63A-20F2-B26B-7732-5AE007BD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D35294-FFB8-BB56-30AC-5A1187FB61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0C683-0775-A715-E2FE-BAB36ECC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C8FBBB-A6CA-AA3E-E558-2E34FB37BD9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But This is Boring…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569DC74-140D-6747-D567-67E703548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FD12817-E8CF-7F8B-DB0D-0D52DF6E04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210" y="35421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CE914A-5A1F-9D25-5CC3-DA07B75E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554" y="2849187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6FA50E8-F006-3909-F5DC-52F9FA6076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1296" y="2841422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E843773-958D-C268-70CF-64667767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8964" y="400644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D617E35-AE18-8F22-5BF1-3E4CC1FD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1618" y="4006445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C4666E-7018-CD27-1E38-F50305EDDBBA}"/>
              </a:ext>
            </a:extLst>
          </p:cNvPr>
          <p:cNvCxnSpPr>
            <a:cxnSpLocks/>
          </p:cNvCxnSpPr>
          <p:nvPr/>
        </p:nvCxnSpPr>
        <p:spPr>
          <a:xfrm flipH="1" flipV="1">
            <a:off x="2341618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3B90F3-C35C-54BA-BB59-2D098FFCBD4B}"/>
              </a:ext>
            </a:extLst>
          </p:cNvPr>
          <p:cNvCxnSpPr>
            <a:cxnSpLocks/>
          </p:cNvCxnSpPr>
          <p:nvPr/>
        </p:nvCxnSpPr>
        <p:spPr>
          <a:xfrm flipV="1">
            <a:off x="2445475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80F1A5-34D2-00B1-FB54-635B4201C1C4}"/>
              </a:ext>
            </a:extLst>
          </p:cNvPr>
          <p:cNvCxnSpPr>
            <a:cxnSpLocks/>
          </p:cNvCxnSpPr>
          <p:nvPr/>
        </p:nvCxnSpPr>
        <p:spPr>
          <a:xfrm>
            <a:off x="3822417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5B6E7D-3941-02C7-B216-520F37D9F6DD}"/>
              </a:ext>
            </a:extLst>
          </p:cNvPr>
          <p:cNvCxnSpPr>
            <a:cxnSpLocks/>
          </p:cNvCxnSpPr>
          <p:nvPr/>
        </p:nvCxnSpPr>
        <p:spPr>
          <a:xfrm flipH="1">
            <a:off x="2658794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6D664AB9-7B1B-93C7-F1A8-56F83E23D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4E8F6A3-6479-2A1A-D371-8DCE64C8E5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3511" y="3542171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C91F611-62E8-D588-5141-4021B05226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855" y="2849187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3A6963D-CD48-2C23-E44C-A4A97D69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284142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3280C1D-B325-4352-F769-844D4757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265" y="4006445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1BA9E8A-92AB-7F8C-6193-1A9766C8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167B7A-45C7-1853-EBBA-F37C78D9D8C8}"/>
              </a:ext>
            </a:extLst>
          </p:cNvPr>
          <p:cNvCxnSpPr>
            <a:cxnSpLocks/>
          </p:cNvCxnSpPr>
          <p:nvPr/>
        </p:nvCxnSpPr>
        <p:spPr>
          <a:xfrm flipH="1" flipV="1">
            <a:off x="5695919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A8A8A9-2550-4CAE-0284-85E7D5C79705}"/>
              </a:ext>
            </a:extLst>
          </p:cNvPr>
          <p:cNvCxnSpPr>
            <a:cxnSpLocks/>
          </p:cNvCxnSpPr>
          <p:nvPr/>
        </p:nvCxnSpPr>
        <p:spPr>
          <a:xfrm flipV="1">
            <a:off x="5799776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5B7DDC-9705-14A0-671E-5438ACFB0774}"/>
              </a:ext>
            </a:extLst>
          </p:cNvPr>
          <p:cNvCxnSpPr>
            <a:cxnSpLocks/>
          </p:cNvCxnSpPr>
          <p:nvPr/>
        </p:nvCxnSpPr>
        <p:spPr>
          <a:xfrm>
            <a:off x="7176718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C212CE-E7AB-4A7D-A5C9-74E1232DAA15}"/>
              </a:ext>
            </a:extLst>
          </p:cNvPr>
          <p:cNvCxnSpPr>
            <a:cxnSpLocks/>
          </p:cNvCxnSpPr>
          <p:nvPr/>
        </p:nvCxnSpPr>
        <p:spPr>
          <a:xfrm flipH="1">
            <a:off x="6013095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02C626A5-DEE3-D4E0-611B-57B0B021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95CCECE-4D7A-0EA4-53EB-F59C22A7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7812" y="3542171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5AB28F9-12B3-FF8A-0F33-0054840151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56" y="2849187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8DFFA97-326D-0F33-B7B0-EE365F482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9898" y="284142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B0CB9FF-9783-312A-72E4-5FA90C71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7566" y="4006445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A592E28-A19C-3E41-EB93-A4AC4151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0220" y="4006445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C39C31-0520-65D6-3F25-B3EC31B93FAA}"/>
              </a:ext>
            </a:extLst>
          </p:cNvPr>
          <p:cNvCxnSpPr>
            <a:cxnSpLocks/>
          </p:cNvCxnSpPr>
          <p:nvPr/>
        </p:nvCxnSpPr>
        <p:spPr>
          <a:xfrm flipH="1" flipV="1">
            <a:off x="9050220" y="3223618"/>
            <a:ext cx="450819" cy="41411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6343F5-7720-CDF7-717C-ED3D3C824275}"/>
              </a:ext>
            </a:extLst>
          </p:cNvPr>
          <p:cNvCxnSpPr>
            <a:cxnSpLocks/>
          </p:cNvCxnSpPr>
          <p:nvPr/>
        </p:nvCxnSpPr>
        <p:spPr>
          <a:xfrm flipV="1">
            <a:off x="9154077" y="3004394"/>
            <a:ext cx="1145937" cy="3589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2EC3F0-E5D5-FB7B-1BE7-F28F6AF39A52}"/>
              </a:ext>
            </a:extLst>
          </p:cNvPr>
          <p:cNvCxnSpPr>
            <a:cxnSpLocks/>
          </p:cNvCxnSpPr>
          <p:nvPr/>
        </p:nvCxnSpPr>
        <p:spPr>
          <a:xfrm>
            <a:off x="10531019" y="3335511"/>
            <a:ext cx="46594" cy="58174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F51C5C-1E48-4907-112D-7C0040A649B2}"/>
              </a:ext>
            </a:extLst>
          </p:cNvPr>
          <p:cNvCxnSpPr>
            <a:cxnSpLocks/>
          </p:cNvCxnSpPr>
          <p:nvPr/>
        </p:nvCxnSpPr>
        <p:spPr>
          <a:xfrm flipH="1">
            <a:off x="9367396" y="4197543"/>
            <a:ext cx="935718" cy="5090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B623449-CC9D-B34F-5475-7C40E258A536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56AA5D-421D-4EEC-1BB3-FF57AAF19068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484AA1-6E74-96D8-9DFD-25DB171E8CD7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51AD12-49F3-D328-FAF4-2F42F2332DEB}"/>
              </a:ext>
            </a:extLst>
          </p:cNvPr>
          <p:cNvSpPr txBox="1"/>
          <p:nvPr/>
        </p:nvSpPr>
        <p:spPr>
          <a:xfrm>
            <a:off x="2939016" y="5708979"/>
            <a:ext cx="753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the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same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locations, BORING!!!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9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320C-AA9D-FE14-1B94-E3D94F29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EAF034-F947-FDC5-F048-59CFC730F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EF901-BE94-DCD0-D367-03BFFFAD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E0B9F3-1068-CF05-F0E8-E5128CC938A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Random is a Surprise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86757-20B4-DF46-E7AD-F174077C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30" y="2994865"/>
            <a:ext cx="2789778" cy="2005573"/>
          </a:xfrm>
          <a:prstGeom prst="rect">
            <a:avLst/>
          </a:prstGeom>
        </p:spPr>
      </p:pic>
      <p:pic>
        <p:nvPicPr>
          <p:cNvPr id="15" name="Picture 14" descr="A deck of playing cards&#10;&#10;Description automatically generated">
            <a:extLst>
              <a:ext uri="{FF2B5EF4-FFF2-40B4-BE49-F238E27FC236}">
                <a16:creationId xmlns:a16="http://schemas.microsoft.com/office/drawing/2014/main" id="{50A1D95D-34E0-D63F-F2FC-D6F55C5E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4" y="3111498"/>
            <a:ext cx="2743200" cy="17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7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D7180-EBF0-B5B9-FC7D-FBE9D27C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50A222-5E9C-730C-36BE-0566BB86F9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BAF08-D7EE-086E-60C1-2B8D690D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5C43AF9-E701-BAD9-DF86-18BBED1C9D3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2B3E3-7A93-2312-49C8-4C26D1B8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48" y="3312390"/>
            <a:ext cx="5314303" cy="13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3AD1-4B04-0E68-A359-352EB37F0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3C556-54A5-AF48-EA50-A27E16C40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FE639-0E95-6E17-6CBE-164EEE4D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E6F7BAE-346F-3130-05C3-B5B48C5590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Random Position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7AE32BC-B722-DE84-C81C-A371D8E1DF2E}"/>
              </a:ext>
            </a:extLst>
          </p:cNvPr>
          <p:cNvSpPr/>
          <p:nvPr/>
        </p:nvSpPr>
        <p:spPr>
          <a:xfrm>
            <a:off x="4869234" y="3716574"/>
            <a:ext cx="2453533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40804-EC72-0A85-0ED8-3B59E86C5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64" y="1906129"/>
            <a:ext cx="1210454" cy="4721051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208221D-505D-D702-9939-C03B63E0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5" y="1903583"/>
            <a:ext cx="1161153" cy="4726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E992C7-C2B2-1264-6D94-D51552E58E97}"/>
              </a:ext>
            </a:extLst>
          </p:cNvPr>
          <p:cNvSpPr/>
          <p:nvPr/>
        </p:nvSpPr>
        <p:spPr>
          <a:xfrm>
            <a:off x="8424635" y="2484604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D78D-F0B6-BA7D-9011-5CF65DA4909B}"/>
              </a:ext>
            </a:extLst>
          </p:cNvPr>
          <p:cNvSpPr/>
          <p:nvPr/>
        </p:nvSpPr>
        <p:spPr>
          <a:xfrm>
            <a:off x="8423770" y="3310990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8B53C-3ADA-FC18-A6D0-DD90A177F1B3}"/>
              </a:ext>
            </a:extLst>
          </p:cNvPr>
          <p:cNvSpPr/>
          <p:nvPr/>
        </p:nvSpPr>
        <p:spPr>
          <a:xfrm>
            <a:off x="8423770" y="41175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6A242-CB43-081E-D4B2-337AB15B2F84}"/>
              </a:ext>
            </a:extLst>
          </p:cNvPr>
          <p:cNvSpPr/>
          <p:nvPr/>
        </p:nvSpPr>
        <p:spPr>
          <a:xfrm>
            <a:off x="8423770" y="492837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5E18AC-5014-8FD0-436A-55FC1DB3415B}"/>
              </a:ext>
            </a:extLst>
          </p:cNvPr>
          <p:cNvSpPr/>
          <p:nvPr/>
        </p:nvSpPr>
        <p:spPr>
          <a:xfrm>
            <a:off x="8423770" y="5735139"/>
            <a:ext cx="1317242" cy="369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2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B22F-82AD-F301-B61B-5912A4C4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17FD1-C783-CCF0-71D9-BCA5FE455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F14CF-F83D-1D2C-F9BC-97AF37A1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69B65AE-F3DC-EBF7-75B1-7B12CF5548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Woods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7B4D03-7CF5-9004-F664-5DA1B3D40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2629" y="2151514"/>
            <a:ext cx="5366742" cy="4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5FD8B-3C11-92AF-6B0C-C8149088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90EB5D-415D-5F38-770A-878565AC8B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7A3E6-764E-ADCF-E100-5C2968E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EAC7B-0116-085F-33DB-6ADC6F514F9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This is Exciting!!!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81AD5B-BBF8-2546-DA27-09676A7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138" y="2628685"/>
            <a:ext cx="2677861" cy="2018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EA3993-4A92-1BC4-FC33-2CF88C7291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4885" y="3582971"/>
            <a:ext cx="207715" cy="38219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B393B6-687F-12EB-A7E3-880A1DA1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2437" y="2752616"/>
            <a:ext cx="207715" cy="382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4E339F-CC3F-E6F9-A674-1E80D3262F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072" y="3565228"/>
            <a:ext cx="207715" cy="382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BB856D8-6220-167B-C3BA-9FA947735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5184" y="3200775"/>
            <a:ext cx="207715" cy="3821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CF72B4-3777-06BF-ECB0-312584B73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8314" y="4194942"/>
            <a:ext cx="207715" cy="38219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5B07B-A3AA-3C55-C3C9-A9E2FA294B93}"/>
              </a:ext>
            </a:extLst>
          </p:cNvPr>
          <p:cNvCxnSpPr>
            <a:cxnSpLocks/>
          </p:cNvCxnSpPr>
          <p:nvPr/>
        </p:nvCxnSpPr>
        <p:spPr>
          <a:xfrm flipV="1">
            <a:off x="2325980" y="3258743"/>
            <a:ext cx="384756" cy="4975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63304F-44E4-1E2D-8A68-8C8514447E8D}"/>
              </a:ext>
            </a:extLst>
          </p:cNvPr>
          <p:cNvCxnSpPr>
            <a:cxnSpLocks/>
          </p:cNvCxnSpPr>
          <p:nvPr/>
        </p:nvCxnSpPr>
        <p:spPr>
          <a:xfrm>
            <a:off x="2946306" y="3173511"/>
            <a:ext cx="51577" cy="31848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67C7C0-4F41-6C26-B532-7930C9F4C90C}"/>
              </a:ext>
            </a:extLst>
          </p:cNvPr>
          <p:cNvCxnSpPr>
            <a:cxnSpLocks/>
          </p:cNvCxnSpPr>
          <p:nvPr/>
        </p:nvCxnSpPr>
        <p:spPr>
          <a:xfrm flipV="1">
            <a:off x="3776084" y="3637734"/>
            <a:ext cx="231259" cy="53496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E03D1F-9B10-2A52-F994-F0908690227C}"/>
              </a:ext>
            </a:extLst>
          </p:cNvPr>
          <p:cNvCxnSpPr>
            <a:cxnSpLocks/>
          </p:cNvCxnSpPr>
          <p:nvPr/>
        </p:nvCxnSpPr>
        <p:spPr>
          <a:xfrm>
            <a:off x="3011874" y="4017247"/>
            <a:ext cx="633534" cy="31091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2C33E16-3ACB-C94C-F96E-CA842A45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8439" y="2628685"/>
            <a:ext cx="2677861" cy="201809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3080870-C3BE-2E1E-A500-E386B89E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717" y="2818579"/>
            <a:ext cx="207715" cy="382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530809D-196A-74EA-5924-4D50F773E3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0309" y="3438871"/>
            <a:ext cx="207715" cy="3821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6408B90-431F-F938-42E0-4B0BE3753C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5597" y="3344012"/>
            <a:ext cx="207715" cy="3821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1CF873-367C-C01D-7093-7F3DFE1450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4841" y="4024146"/>
            <a:ext cx="207715" cy="3821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3A3D11A-22A4-30C0-DA7B-5D1F11394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919" y="4006445"/>
            <a:ext cx="207715" cy="382196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2D5AFF-92EF-958D-EE27-DA7030DFAFFA}"/>
              </a:ext>
            </a:extLst>
          </p:cNvPr>
          <p:cNvCxnSpPr>
            <a:cxnSpLocks/>
          </p:cNvCxnSpPr>
          <p:nvPr/>
        </p:nvCxnSpPr>
        <p:spPr>
          <a:xfrm flipH="1">
            <a:off x="5846064" y="3253493"/>
            <a:ext cx="509694" cy="33490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DDEDBA-1CA3-8292-CD70-D7D77394FCCB}"/>
              </a:ext>
            </a:extLst>
          </p:cNvPr>
          <p:cNvCxnSpPr>
            <a:cxnSpLocks/>
          </p:cNvCxnSpPr>
          <p:nvPr/>
        </p:nvCxnSpPr>
        <p:spPr>
          <a:xfrm flipV="1">
            <a:off x="5908176" y="3565228"/>
            <a:ext cx="1040637" cy="9985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6CD875-777D-BDA5-62B0-DC80DC279323}"/>
              </a:ext>
            </a:extLst>
          </p:cNvPr>
          <p:cNvCxnSpPr>
            <a:cxnSpLocks/>
          </p:cNvCxnSpPr>
          <p:nvPr/>
        </p:nvCxnSpPr>
        <p:spPr>
          <a:xfrm flipH="1">
            <a:off x="6006137" y="3726208"/>
            <a:ext cx="1108704" cy="41831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BC969F-29F8-7FB1-AC3F-5331B284A50A}"/>
              </a:ext>
            </a:extLst>
          </p:cNvPr>
          <p:cNvCxnSpPr>
            <a:cxnSpLocks/>
          </p:cNvCxnSpPr>
          <p:nvPr/>
        </p:nvCxnSpPr>
        <p:spPr>
          <a:xfrm flipV="1">
            <a:off x="6038734" y="4212604"/>
            <a:ext cx="1013623" cy="4875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A1F46C2A-C9C9-35E4-4B9D-710124158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740" y="2628685"/>
            <a:ext cx="2677861" cy="20180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EACC079-241F-BFFB-5C3E-06554ED8C8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9195" y="2752616"/>
            <a:ext cx="207715" cy="3821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D3B67C5-7104-918C-1CC5-83914C27DF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9142" y="4222993"/>
            <a:ext cx="207715" cy="3821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BBA7636-3233-CA6F-4EBE-F653762C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013" y="3533782"/>
            <a:ext cx="207715" cy="3821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BAD8E21-C95C-70AE-F7E2-F8394036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0458" y="3094927"/>
            <a:ext cx="207715" cy="382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723BD9-F93F-1E5D-E333-8841E005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764" y="3740924"/>
            <a:ext cx="207715" cy="38219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6C5217-FC5D-E166-8123-BE194E8975C2}"/>
              </a:ext>
            </a:extLst>
          </p:cNvPr>
          <p:cNvCxnSpPr>
            <a:cxnSpLocks/>
          </p:cNvCxnSpPr>
          <p:nvPr/>
        </p:nvCxnSpPr>
        <p:spPr>
          <a:xfrm>
            <a:off x="9144000" y="3821067"/>
            <a:ext cx="545195" cy="11095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B7D6BF-4CFA-76A6-1775-8CFA428F7560}"/>
              </a:ext>
            </a:extLst>
          </p:cNvPr>
          <p:cNvCxnSpPr>
            <a:cxnSpLocks/>
          </p:cNvCxnSpPr>
          <p:nvPr/>
        </p:nvCxnSpPr>
        <p:spPr>
          <a:xfrm flipH="1">
            <a:off x="9144000" y="3009677"/>
            <a:ext cx="414528" cy="713512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08182C-F5B5-FA8F-53AE-3C634DE74724}"/>
              </a:ext>
            </a:extLst>
          </p:cNvPr>
          <p:cNvCxnSpPr>
            <a:cxnSpLocks/>
          </p:cNvCxnSpPr>
          <p:nvPr/>
        </p:nvCxnSpPr>
        <p:spPr>
          <a:xfrm>
            <a:off x="10554315" y="3533782"/>
            <a:ext cx="18684" cy="58933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6D766A-4EBA-4CF5-1A6F-2E8C724F75B7}"/>
              </a:ext>
            </a:extLst>
          </p:cNvPr>
          <p:cNvCxnSpPr>
            <a:cxnSpLocks/>
          </p:cNvCxnSpPr>
          <p:nvPr/>
        </p:nvCxnSpPr>
        <p:spPr>
          <a:xfrm flipV="1">
            <a:off x="10112076" y="3366433"/>
            <a:ext cx="283794" cy="4546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9C0E5A3-128F-D27C-0A93-7F380E6F56DF}"/>
              </a:ext>
            </a:extLst>
          </p:cNvPr>
          <p:cNvSpPr txBox="1"/>
          <p:nvPr/>
        </p:nvSpPr>
        <p:spPr>
          <a:xfrm>
            <a:off x="2022561" y="4757352"/>
            <a:ext cx="21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First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17B2BF-37D0-FA20-3464-7376F0B3D35A}"/>
              </a:ext>
            </a:extLst>
          </p:cNvPr>
          <p:cNvSpPr txBox="1"/>
          <p:nvPr/>
        </p:nvSpPr>
        <p:spPr>
          <a:xfrm>
            <a:off x="5176971" y="4753674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Second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93BE6-56BB-8A46-F406-B86D5617EC63}"/>
              </a:ext>
            </a:extLst>
          </p:cNvPr>
          <p:cNvSpPr txBox="1"/>
          <p:nvPr/>
        </p:nvSpPr>
        <p:spPr>
          <a:xfrm>
            <a:off x="8619754" y="4759736"/>
            <a:ext cx="239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Third time we play…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DB228A-F098-59BF-A842-D0C07C758B1E}"/>
              </a:ext>
            </a:extLst>
          </p:cNvPr>
          <p:cNvSpPr txBox="1"/>
          <p:nvPr/>
        </p:nvSpPr>
        <p:spPr>
          <a:xfrm>
            <a:off x="3694985" y="5732155"/>
            <a:ext cx="557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Different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locations each time!!!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8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6B986-6141-BDEA-67BF-9545B353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2C9-EA1B-6CC2-9BF8-505DDF8982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D5C27-D412-AD2E-B0D8-1DCEE781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150367A-DEB8-BA8C-BA12-0634AFD7CCC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 See Some Repetitions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14BEC-060E-86D7-35DD-6B87D853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AE3A71A-BEA3-21AC-A356-3F1A810180EE}"/>
              </a:ext>
            </a:extLst>
          </p:cNvPr>
          <p:cNvSpPr/>
          <p:nvPr/>
        </p:nvSpPr>
        <p:spPr>
          <a:xfrm>
            <a:off x="4004267" y="25586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D6646D-F72D-6954-9661-1E9A580F5255}"/>
              </a:ext>
            </a:extLst>
          </p:cNvPr>
          <p:cNvSpPr/>
          <p:nvPr/>
        </p:nvSpPr>
        <p:spPr>
          <a:xfrm>
            <a:off x="4003263" y="333218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B138C3-6A25-1C79-48C0-8EEBF357592A}"/>
              </a:ext>
            </a:extLst>
          </p:cNvPr>
          <p:cNvSpPr/>
          <p:nvPr/>
        </p:nvSpPr>
        <p:spPr>
          <a:xfrm>
            <a:off x="4003263" y="413756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FD1139E-FE6A-2A6D-E617-AC55DA6EB296}"/>
              </a:ext>
            </a:extLst>
          </p:cNvPr>
          <p:cNvSpPr/>
          <p:nvPr/>
        </p:nvSpPr>
        <p:spPr>
          <a:xfrm>
            <a:off x="3996230" y="4942936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6855C77-239C-52D5-2AB3-43921C90E7E4}"/>
              </a:ext>
            </a:extLst>
          </p:cNvPr>
          <p:cNvSpPr/>
          <p:nvPr/>
        </p:nvSpPr>
        <p:spPr>
          <a:xfrm>
            <a:off x="4003263" y="5748311"/>
            <a:ext cx="182880" cy="604911"/>
          </a:xfrm>
          <a:prstGeom prst="rightBrac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789C5-A591-B28A-4312-B2B31E4EF434}"/>
              </a:ext>
            </a:extLst>
          </p:cNvPr>
          <p:cNvSpPr txBox="1"/>
          <p:nvPr/>
        </p:nvSpPr>
        <p:spPr>
          <a:xfrm>
            <a:off x="4206265" y="26764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1555C-14AC-9243-DDF2-9B194AD6E029}"/>
              </a:ext>
            </a:extLst>
          </p:cNvPr>
          <p:cNvSpPr txBox="1"/>
          <p:nvPr/>
        </p:nvSpPr>
        <p:spPr>
          <a:xfrm>
            <a:off x="4206264" y="344997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E9E84-49CF-9FE3-F4CE-38785BCA9509}"/>
              </a:ext>
            </a:extLst>
          </p:cNvPr>
          <p:cNvSpPr txBox="1"/>
          <p:nvPr/>
        </p:nvSpPr>
        <p:spPr>
          <a:xfrm>
            <a:off x="4206264" y="4255350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9FAD5-7C50-CB20-EFE1-318B5261FCD9}"/>
              </a:ext>
            </a:extLst>
          </p:cNvPr>
          <p:cNvSpPr txBox="1"/>
          <p:nvPr/>
        </p:nvSpPr>
        <p:spPr>
          <a:xfrm>
            <a:off x="4206264" y="5060725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9EE13-8290-8E64-DCC9-AD84E0999064}"/>
              </a:ext>
            </a:extLst>
          </p:cNvPr>
          <p:cNvSpPr txBox="1"/>
          <p:nvPr/>
        </p:nvSpPr>
        <p:spPr>
          <a:xfrm>
            <a:off x="4206264" y="5865684"/>
            <a:ext cx="54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 to random position, show up, and wait for 1 second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5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7918-7272-4631-1002-113C2139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1D1D32-8914-881A-5299-2D3A7170A6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8ED69-9482-2E9C-0BC7-0DE7BE3B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188CE5-C08D-3A1F-5B2D-1A8B0506B9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5D56F1-BF05-82AA-CFF4-526A0C96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44" y="1816589"/>
            <a:ext cx="1210454" cy="472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91F80-3173-777C-549B-DA58A9AF2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20" y="2362198"/>
            <a:ext cx="2205038" cy="328136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2A642AD-9008-5251-4B81-A4FD5D77DA9C}"/>
              </a:ext>
            </a:extLst>
          </p:cNvPr>
          <p:cNvSpPr/>
          <p:nvPr/>
        </p:nvSpPr>
        <p:spPr>
          <a:xfrm>
            <a:off x="5208946" y="3716574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04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5256-B484-474C-83F1-6AF83B49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0C2AF8-D1E1-5C7A-78B7-4AD423E2F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9BF7F-9666-E127-7956-66B8E3DC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8C2C0D0-BE3B-F467-43EE-A39D154762A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REPEAT!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A65BA4-7FA7-461E-9259-DCC03C11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B141220-0F8F-34DE-9DF7-2126761FA37B}"/>
              </a:ext>
            </a:extLst>
          </p:cNvPr>
          <p:cNvSpPr/>
          <p:nvPr/>
        </p:nvSpPr>
        <p:spPr>
          <a:xfrm>
            <a:off x="2691739" y="3484719"/>
            <a:ext cx="609600" cy="50292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90D06-6436-83F1-DF54-1638D8D3FAB5}"/>
              </a:ext>
            </a:extLst>
          </p:cNvPr>
          <p:cNvSpPr txBox="1"/>
          <p:nvPr/>
        </p:nvSpPr>
        <p:spPr>
          <a:xfrm>
            <a:off x="5646445" y="2899369"/>
            <a:ext cx="54958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Change this iteration number and you can repeat 100 times, 1000 times or as many as you like!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42F564-2566-95E9-6BE9-B5793DCD600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301339" y="3589020"/>
            <a:ext cx="2291741" cy="14715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5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10A7-C189-9397-6400-CEF8CB38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17727D-22D7-1CAC-062B-14D9C5789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CFBB4-743D-9AF8-9B7A-AC1EF3DE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104B55-447E-99F5-EA9D-923C8A02A2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End of loop, End of Game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EAEDFD-0C9D-04E8-FF32-8CC46D42E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9" y="2285991"/>
            <a:ext cx="2461320" cy="3662742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E3D51778-F7EF-C89F-5B37-613B560EEBD4}"/>
              </a:ext>
            </a:extLst>
          </p:cNvPr>
          <p:cNvSpPr/>
          <p:nvPr/>
        </p:nvSpPr>
        <p:spPr>
          <a:xfrm rot="2721434">
            <a:off x="1232826" y="3373831"/>
            <a:ext cx="3080623" cy="3339279"/>
          </a:xfrm>
          <a:prstGeom prst="arc">
            <a:avLst/>
          </a:prstGeom>
          <a:ln w="50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CDA42-6DCD-ADA7-752F-20AE16B0B42D}"/>
              </a:ext>
            </a:extLst>
          </p:cNvPr>
          <p:cNvSpPr txBox="1"/>
          <p:nvPr/>
        </p:nvSpPr>
        <p:spPr>
          <a:xfrm>
            <a:off x="5646445" y="2899369"/>
            <a:ext cx="5495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After all iterations, the loop completes and the game comes to an end.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225A-41D9-A42D-71AD-B5B5B6CF066F}"/>
              </a:ext>
            </a:extLst>
          </p:cNvPr>
          <p:cNvSpPr txBox="1"/>
          <p:nvPr/>
        </p:nvSpPr>
        <p:spPr>
          <a:xfrm>
            <a:off x="2498532" y="6088364"/>
            <a:ext cx="2944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End of loop, end of game.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0E302-F8A9-6746-C8F0-4E6704D9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B63F8F-C2E7-D9FC-38C9-C7C36F716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722A-11FF-3EA3-5AB6-D9B933D7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28AEBF-D411-0ADA-EBE0-093AB73C27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Run Forever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1CDB-4EEE-8419-402F-6D063AEEE621}"/>
              </a:ext>
            </a:extLst>
          </p:cNvPr>
          <p:cNvSpPr txBox="1"/>
          <p:nvPr/>
        </p:nvSpPr>
        <p:spPr>
          <a:xfrm>
            <a:off x="2472702" y="2913194"/>
            <a:ext cx="401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lot of real games run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until we decide to stop them. 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3F69A-1D2B-98D9-D0DA-27C1A33B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24" y="2319969"/>
            <a:ext cx="1776770" cy="37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3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088A4-71C8-171D-E642-057C34EB3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0C4269-CB76-6966-4D00-781F96BC6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CFBFA-D125-8E36-E9AC-AC8C0794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789240-5DD3-43F1-476A-3093EB3D09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Forever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BBF4A-92C4-7260-6DAE-6718B0893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2708247"/>
            <a:ext cx="3164740" cy="2057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E0FF1-AD02-CAFC-CC91-88705EB96ABC}"/>
              </a:ext>
            </a:extLst>
          </p:cNvPr>
          <p:cNvSpPr txBox="1"/>
          <p:nvPr/>
        </p:nvSpPr>
        <p:spPr>
          <a:xfrm>
            <a:off x="2585091" y="5257300"/>
            <a:ext cx="702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Repeatedly run code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99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6049-95DC-5F70-47CF-F3AF1B30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63951D-42FF-D963-192E-11F6F021C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95714-2B31-BF4C-79E4-5416B246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EAEC5E2-1B12-7856-1361-D6AE4609B74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CBC0F-C806-9548-3D29-3DB49DD76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59" y="3238844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A60E8-29E2-9C3C-2413-628B98A6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56" y="3238844"/>
            <a:ext cx="2712720" cy="1898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6A420E-B74B-51E7-826E-2BF98AC11E29}"/>
              </a:ext>
            </a:extLst>
          </p:cNvPr>
          <p:cNvSpPr/>
          <p:nvPr/>
        </p:nvSpPr>
        <p:spPr>
          <a:xfrm>
            <a:off x="2396462" y="3444907"/>
            <a:ext cx="927835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19E78-EC7A-03CE-8B6D-D6FA2E18A57C}"/>
              </a:ext>
            </a:extLst>
          </p:cNvPr>
          <p:cNvSpPr/>
          <p:nvPr/>
        </p:nvSpPr>
        <p:spPr>
          <a:xfrm>
            <a:off x="7284374" y="3444906"/>
            <a:ext cx="1038643" cy="461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98C640-60AB-90C4-6695-E736040A0E1A}"/>
              </a:ext>
            </a:extLst>
          </p:cNvPr>
          <p:cNvCxnSpPr>
            <a:cxnSpLocks/>
          </p:cNvCxnSpPr>
          <p:nvPr/>
        </p:nvCxnSpPr>
        <p:spPr>
          <a:xfrm flipV="1">
            <a:off x="2831119" y="2466076"/>
            <a:ext cx="2183597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1C6198-0F2C-8C01-5242-A2E9A88DE8EC}"/>
              </a:ext>
            </a:extLst>
          </p:cNvPr>
          <p:cNvCxnSpPr>
            <a:cxnSpLocks/>
          </p:cNvCxnSpPr>
          <p:nvPr/>
        </p:nvCxnSpPr>
        <p:spPr>
          <a:xfrm>
            <a:off x="6326577" y="2466076"/>
            <a:ext cx="1477118" cy="875799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C2566A-C70A-ECAD-ECD8-EC8161A00E25}"/>
              </a:ext>
            </a:extLst>
          </p:cNvPr>
          <p:cNvSpPr txBox="1"/>
          <p:nvPr/>
        </p:nvSpPr>
        <p:spPr>
          <a:xfrm>
            <a:off x="3941105" y="1833441"/>
            <a:ext cx="334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names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36C37E-FD34-9745-6F76-51E97AAF9D12}"/>
              </a:ext>
            </a:extLst>
          </p:cNvPr>
          <p:cNvSpPr/>
          <p:nvPr/>
        </p:nvSpPr>
        <p:spPr>
          <a:xfrm>
            <a:off x="3313317" y="3296477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24643-69E6-37F6-625F-D7DC29D547D6}"/>
              </a:ext>
            </a:extLst>
          </p:cNvPr>
          <p:cNvSpPr/>
          <p:nvPr/>
        </p:nvSpPr>
        <p:spPr>
          <a:xfrm>
            <a:off x="8332629" y="3341875"/>
            <a:ext cx="790660" cy="667743"/>
          </a:xfrm>
          <a:prstGeom prst="ellipse">
            <a:avLst/>
          </a:prstGeom>
          <a:noFill/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3C7300-AD45-E450-E2B8-75E8488D8867}"/>
              </a:ext>
            </a:extLst>
          </p:cNvPr>
          <p:cNvCxnSpPr>
            <a:cxnSpLocks/>
          </p:cNvCxnSpPr>
          <p:nvPr/>
        </p:nvCxnSpPr>
        <p:spPr>
          <a:xfrm>
            <a:off x="3825999" y="4021853"/>
            <a:ext cx="1623054" cy="162638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0EE5DA-E49B-8B21-BC16-7ACF469887F4}"/>
              </a:ext>
            </a:extLst>
          </p:cNvPr>
          <p:cNvCxnSpPr>
            <a:cxnSpLocks/>
          </p:cNvCxnSpPr>
          <p:nvPr/>
        </p:nvCxnSpPr>
        <p:spPr>
          <a:xfrm flipV="1">
            <a:off x="6821882" y="4067965"/>
            <a:ext cx="1906077" cy="1580276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1C10B2-5A99-6166-CBD4-D743FFFD6F10}"/>
              </a:ext>
            </a:extLst>
          </p:cNvPr>
          <p:cNvSpPr txBox="1"/>
          <p:nvPr/>
        </p:nvSpPr>
        <p:spPr>
          <a:xfrm>
            <a:off x="4520225" y="5610349"/>
            <a:ext cx="5112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Forever loop does not have iteration numbers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7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740B-1B75-3D3F-0967-77E3E6FF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7B8378-28FC-6487-CE8B-A9E4655C4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63D8-A173-5653-1454-1C6799BF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A89456C-680C-844D-160E-B4799F71F3F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Repeat vs. Forever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6FA29-1875-7C70-3CEE-2A98545D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2592257"/>
            <a:ext cx="2712720" cy="176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4A4A3-11EF-2766-E9AB-9E9C45B4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2592257"/>
            <a:ext cx="2712720" cy="1898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288C7-BD88-C19D-F166-91ABAB834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77" y="4360605"/>
            <a:ext cx="2513437" cy="94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A1593-6DD8-4D80-7299-0C46C5CAC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09" y="5580636"/>
            <a:ext cx="679044" cy="678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D76210-008A-AF91-6054-C66454B9A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15" y="5580636"/>
            <a:ext cx="679044" cy="678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6C3B4-89E9-9D81-C0AF-72460D3F8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71" y="4360605"/>
            <a:ext cx="2513437" cy="941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960935-FD82-12BC-EAA2-699BDBB31508}"/>
              </a:ext>
            </a:extLst>
          </p:cNvPr>
          <p:cNvSpPr txBox="1"/>
          <p:nvPr/>
        </p:nvSpPr>
        <p:spPr>
          <a:xfrm>
            <a:off x="5290459" y="3261689"/>
            <a:ext cx="2914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Add other blocks at the end?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1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9C637-482B-E9BA-F780-9E3F4C81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F356C0-0998-82CF-8A9F-C6B53B9D2C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6714A-F6BC-AE09-CFF1-1750DA40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8122871-C404-4D6D-BC6D-46901F268C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 Wanders Forever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6BC2F-91DE-8DDF-02E5-9BEE4D15C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20" y="2235842"/>
            <a:ext cx="2583240" cy="38441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17509F-1EEF-D19F-479C-FB13561F1264}"/>
              </a:ext>
            </a:extLst>
          </p:cNvPr>
          <p:cNvSpPr/>
          <p:nvPr/>
        </p:nvSpPr>
        <p:spPr>
          <a:xfrm>
            <a:off x="5452786" y="3729515"/>
            <a:ext cx="1774108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A4CF1-80B3-0B2D-6E95-BF7214B8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20" y="2235842"/>
            <a:ext cx="2583241" cy="37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9F7F0-D2D1-0DA8-41E8-C255E607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087B18-A785-9BD0-B21F-ED698353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EF1735-A756-AB6D-3B9F-75617DD2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82471E-5F7A-84D5-8069-9E67A42E3A3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Sprites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15FA5F-FFE6-2421-7E06-74E85BAB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4951" y="2207454"/>
            <a:ext cx="1542097" cy="2837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2F79F-2A15-208A-8D21-B67EC1A16617}"/>
              </a:ext>
            </a:extLst>
          </p:cNvPr>
          <p:cNvSpPr txBox="1"/>
          <p:nvPr/>
        </p:nvSpPr>
        <p:spPr>
          <a:xfrm>
            <a:off x="5387883" y="5327390"/>
            <a:ext cx="1598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Ghost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52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DD67-9EA3-97E0-85C3-11CF5F35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94C4F-E10C-4DAC-0D43-B2A950927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67DF04-8157-7CD3-21E8-661575B7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365B-6DFA-A505-B989-2FB83A8A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8" y="1746250"/>
            <a:ext cx="3159454" cy="4061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5DF4D-A989-D63A-747F-9646A79BF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6" y="5913120"/>
            <a:ext cx="1212477" cy="71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AA7FA-EA6B-10E9-12BE-AE55503D7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50" y="5837775"/>
            <a:ext cx="1263299" cy="776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D1D43A-7444-BFD6-46D2-2AF49F4B7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44" y="1914759"/>
            <a:ext cx="2559777" cy="3720799"/>
          </a:xfrm>
          <a:prstGeom prst="rect">
            <a:avLst/>
          </a:prstGeom>
        </p:spPr>
      </p:pic>
      <p:sp>
        <p:nvSpPr>
          <p:cNvPr id="14" name="Google Shape;867;p33">
            <a:extLst>
              <a:ext uri="{FF2B5EF4-FFF2-40B4-BE49-F238E27FC236}">
                <a16:creationId xmlns:a16="http://schemas.microsoft.com/office/drawing/2014/main" id="{FD1A728F-A78E-F286-0EF1-D8BB570688B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Start, Pause and Stop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36D8E-A35D-C1F6-C7E8-7B538875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6" y="1776365"/>
            <a:ext cx="3159454" cy="4061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2A7BA-1AD3-8C83-E526-DB999B90B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40" y="5903984"/>
            <a:ext cx="1206446" cy="6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8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9CA6-723A-5BFD-4F3A-2F616812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B0400D-08CD-6EAA-C833-A81857C83D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04D74-9D89-C4F0-E789-407871FB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C07F437-2C37-5222-086A-25B24067FA7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84398-5454-EE58-9962-90128E9C5037}"/>
              </a:ext>
            </a:extLst>
          </p:cNvPr>
          <p:cNvSpPr txBox="1"/>
          <p:nvPr/>
        </p:nvSpPr>
        <p:spPr>
          <a:xfrm>
            <a:off x="1982647" y="2557206"/>
            <a:ext cx="8226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 often use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loop to keep programs running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. Programs should only stop when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players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choose to do so.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60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8931-B98C-6628-0FD0-DF341D75B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D50807-23DF-B5FD-BA09-DA41136BDE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57831-339F-D85D-9BEB-D3431414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9644E7-583B-FECF-7CE4-8A2DD3A6E12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More Randomness?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5C1DC-0381-73B1-0F17-5ED104E7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1975719"/>
            <a:ext cx="2868608" cy="4169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9CA628-75ED-B546-9696-CE160F0F696B}"/>
              </a:ext>
            </a:extLst>
          </p:cNvPr>
          <p:cNvSpPr/>
          <p:nvPr/>
        </p:nvSpPr>
        <p:spPr>
          <a:xfrm>
            <a:off x="2339662" y="5052544"/>
            <a:ext cx="2195084" cy="8224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C15C3-0F79-C457-905A-39788A0A5D82}"/>
              </a:ext>
            </a:extLst>
          </p:cNvPr>
          <p:cNvSpPr txBox="1"/>
          <p:nvPr/>
        </p:nvSpPr>
        <p:spPr>
          <a:xfrm>
            <a:off x="5906947" y="2783298"/>
            <a:ext cx="4672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Always wait for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one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second, BORING! Can add some randomness?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0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37EE3-5798-2FA3-E2B3-4BD2A1CF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89F52C-7F84-8AB8-7CD7-7D662EAB49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0BBC-B691-6D68-F514-1121F352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BB88447-E982-3883-19B8-E9563366BFB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Rolling a Dice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8C760-979A-8C16-C338-992741032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983" y1="15510" x2="18983" y2="15510"/>
                        <a14:foregroundMark x1="18983" y1="15306" x2="18983" y2="15306"/>
                        <a14:foregroundMark x1="19290" y1="14490" x2="19290" y2="14490"/>
                        <a14:foregroundMark x1="51072" y1="28265" x2="51072" y2="28265"/>
                        <a14:foregroundMark x1="53889" y1="23061" x2="53889" y2="23061"/>
                        <a14:foregroundMark x1="53889" y1="23061" x2="49602" y2="29082"/>
                        <a14:foregroundMark x1="77097" y1="20612" x2="77097" y2="20612"/>
                        <a14:foregroundMark x1="77097" y1="20612" x2="77097" y2="20612"/>
                        <a14:foregroundMark x1="25352" y1="64592" x2="25352" y2="64592"/>
                        <a14:foregroundMark x1="25352" y1="64592" x2="25352" y2="64592"/>
                        <a14:foregroundMark x1="50092" y1="63367" x2="50092" y2="63367"/>
                        <a14:foregroundMark x1="50092" y1="63367" x2="50092" y2="63367"/>
                        <a14:foregroundMark x1="75628" y1="63163" x2="75628" y2="63163"/>
                        <a14:foregroundMark x1="75628" y1="63163" x2="75628" y2="63163"/>
                        <a14:foregroundMark x1="46479" y1="62755" x2="46479" y2="62755"/>
                        <a14:foregroundMark x1="46479" y1="62755" x2="46479" y2="62755"/>
                        <a14:foregroundMark x1="53276" y1="62449" x2="53276" y2="62449"/>
                        <a14:foregroundMark x1="53276" y1="62449" x2="53276" y2="62449"/>
                        <a14:foregroundMark x1="46479" y1="76939" x2="46479" y2="76939"/>
                        <a14:foregroundMark x1="46479" y1="76939" x2="46479" y2="76939"/>
                        <a14:foregroundMark x1="54440" y1="77653" x2="54440" y2="77653"/>
                        <a14:foregroundMark x1="54440" y1="77653" x2="54440" y2="77653"/>
                        <a14:foregroundMark x1="76546" y1="65306" x2="76546" y2="65306"/>
                        <a14:foregroundMark x1="76546" y1="65306" x2="76546" y2="65306"/>
                        <a14:foregroundMark x1="27985" y1="69184" x2="27985" y2="69184"/>
                        <a14:foregroundMark x1="27985" y1="69184" x2="27985" y2="69184"/>
                        <a14:backgroundMark x1="36375" y1="29286" x2="36375" y2="2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74" y="1537950"/>
            <a:ext cx="8171867" cy="4904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A9BF5-2195-0CC8-E215-8CE700E82705}"/>
              </a:ext>
            </a:extLst>
          </p:cNvPr>
          <p:cNvSpPr txBox="1"/>
          <p:nvPr/>
        </p:nvSpPr>
        <p:spPr>
          <a:xfrm>
            <a:off x="7667167" y="2803427"/>
            <a:ext cx="3145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Result is a </a:t>
            </a:r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from 1 to 6.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88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D61AC-A763-9F1E-E169-954BA908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7BB319-0B92-FD42-DB5E-CC33E2DCC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81864-0959-44B0-E259-9D2B14EC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45368BB-8627-0795-4148-71C70BC5428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D9C3E-87B8-42A5-3FE9-C30A02FDE2E7}"/>
              </a:ext>
            </a:extLst>
          </p:cNvPr>
          <p:cNvSpPr txBox="1"/>
          <p:nvPr/>
        </p:nvSpPr>
        <p:spPr>
          <a:xfrm>
            <a:off x="2052046" y="2710218"/>
            <a:ext cx="80879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we pick a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any </a:t>
            </a:r>
            <a:r>
              <a:rPr lang="en-US" altLang="zh-CN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range </a:t>
            </a:r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 Scratch?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7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9B4B4-D3E1-17AF-DE93-7901E73E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3D8B6E-B0F3-B302-BB1C-532198AFA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40071-04F7-4B60-CEB8-59708AB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5D7CC0F-7FB8-73CD-A552-D8970F270AF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Pick a Random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B4E9-564E-5DC9-AE0E-4D477F56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7" y="2277661"/>
            <a:ext cx="4998625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C3631-A47A-53FF-02EC-0E04E9B5034E}"/>
              </a:ext>
            </a:extLst>
          </p:cNvPr>
          <p:cNvSpPr txBox="1"/>
          <p:nvPr/>
        </p:nvSpPr>
        <p:spPr>
          <a:xfrm>
            <a:off x="1707334" y="3635106"/>
            <a:ext cx="9273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 2  3  4  5  6  7  8  9  </a:t>
            </a:r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B745FA1-199F-E81C-69E2-BDC86EAA6800}"/>
              </a:ext>
            </a:extLst>
          </p:cNvPr>
          <p:cNvSpPr/>
          <p:nvPr/>
        </p:nvSpPr>
        <p:spPr>
          <a:xfrm rot="5400000">
            <a:off x="6028342" y="63231"/>
            <a:ext cx="405825" cy="7143750"/>
          </a:xfrm>
          <a:prstGeom prst="leftBrac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6AB25-3633-D995-9491-411304880F26}"/>
              </a:ext>
            </a:extLst>
          </p:cNvPr>
          <p:cNvSpPr txBox="1"/>
          <p:nvPr/>
        </p:nvSpPr>
        <p:spPr>
          <a:xfrm>
            <a:off x="3759973" y="5094246"/>
            <a:ext cx="4672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number between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and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10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00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646C9-1B2B-F102-A6FB-1BF37585B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E73EFF-0154-7598-E3A3-10ACBCF6F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E1750-4896-4B3C-9052-8B847C2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5D87F30-AC42-1F2E-4444-4E5BAAC65F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D656-ABB7-C217-FA7B-062083822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01" y="2600636"/>
            <a:ext cx="3114675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C8ABB-BF7C-D52E-4DBF-3EC07295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76" y="2600636"/>
            <a:ext cx="4200525" cy="7620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89D5A9B-BAD1-7EC6-9C82-B5A898F3F96F}"/>
              </a:ext>
            </a:extLst>
          </p:cNvPr>
          <p:cNvSpPr/>
          <p:nvPr/>
        </p:nvSpPr>
        <p:spPr>
          <a:xfrm rot="7921796">
            <a:off x="1937999" y="-3516460"/>
            <a:ext cx="8019265" cy="8528629"/>
          </a:xfrm>
          <a:prstGeom prst="arc">
            <a:avLst/>
          </a:prstGeom>
          <a:ln w="5080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3DA65-8952-1C8E-F08A-DD2923168694}"/>
              </a:ext>
            </a:extLst>
          </p:cNvPr>
          <p:cNvSpPr txBox="1"/>
          <p:nvPr/>
        </p:nvSpPr>
        <p:spPr>
          <a:xfrm>
            <a:off x="2345803" y="5261997"/>
            <a:ext cx="787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Rectangle block with rounded corners can be put inside rectangle slots with rounded corners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8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25B8-A071-80DC-6C6A-D60D364BD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7C25C1-3574-9BA5-7797-70B2E06E0C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ECE8A-317E-4B5C-41FC-A12DA331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25B10EB-A6B9-F687-006B-A654DFA517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Wait randomly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EC0B-42D6-0B2E-625C-2D5B52D5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80" y="2086307"/>
            <a:ext cx="2868608" cy="4169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4442F-EBB0-329F-4F26-2CC280074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87" y="2086308"/>
            <a:ext cx="4460903" cy="416970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1B3AC43-903E-321A-7602-AF2058D1FC01}"/>
              </a:ext>
            </a:extLst>
          </p:cNvPr>
          <p:cNvSpPr/>
          <p:nvPr/>
        </p:nvSpPr>
        <p:spPr>
          <a:xfrm>
            <a:off x="4989460" y="3953434"/>
            <a:ext cx="147475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226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940D-2E1D-8DFC-3D98-E925C64F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A96BF-EA94-A1FF-7C1B-473F3FACCD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8E81A-6156-3507-A1DF-7D7C04F7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6847D8-E95E-CB62-2214-6ACE7504C73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Graphic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CBB89-025C-8E3A-81BC-FDEA7D141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82" y="2535077"/>
            <a:ext cx="2706892" cy="280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32C4E-0AAC-92F7-6D72-8074573B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80" y="2535077"/>
            <a:ext cx="2792145" cy="280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6E571-E76E-C8E3-4010-5F568742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32" y="2535077"/>
            <a:ext cx="2746881" cy="280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02DDD-F7B3-59CA-04D9-250202AE7A52}"/>
              </a:ext>
            </a:extLst>
          </p:cNvPr>
          <p:cNvSpPr txBox="1"/>
          <p:nvPr/>
        </p:nvSpPr>
        <p:spPr>
          <a:xfrm>
            <a:off x="1389701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Fisheye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8FEA4-FED9-1669-5AA0-424F54662528}"/>
              </a:ext>
            </a:extLst>
          </p:cNvPr>
          <p:cNvSpPr txBox="1"/>
          <p:nvPr/>
        </p:nvSpPr>
        <p:spPr>
          <a:xfrm>
            <a:off x="4893173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Pixelate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B8FAD-556C-D026-1F9F-7EBC466EF81F}"/>
              </a:ext>
            </a:extLst>
          </p:cNvPr>
          <p:cNvSpPr txBox="1"/>
          <p:nvPr/>
        </p:nvSpPr>
        <p:spPr>
          <a:xfrm>
            <a:off x="8423545" y="5461673"/>
            <a:ext cx="240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Whirl Effect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14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2E1E-7E95-509D-B2F1-CDAB83EC7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3635CE-71E7-F448-5B9A-734E17F20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DCB00-6D83-579F-3E2A-919BDA1C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AAC2D8E-C389-1158-50DD-73758F1DF89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Ghostly Ghost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D7975A-4352-ABB2-CCE4-8202BCCBE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6" y="2368140"/>
            <a:ext cx="618729" cy="11384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14D0AE-88EC-E2BD-43CF-F45A540E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2" y="2368140"/>
            <a:ext cx="618729" cy="1138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DC27B36-1963-2888-6B5B-3D755EAF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2368140"/>
            <a:ext cx="618729" cy="11384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274220-B44F-C4D9-8E57-443EFDD7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6" y="2368140"/>
            <a:ext cx="618729" cy="11384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F056900-DEE2-8D8E-7744-6745994D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6" y="2368140"/>
            <a:ext cx="618729" cy="11384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5A390C-4AB3-1E5A-81FD-DF3F1B33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1" y="2368140"/>
            <a:ext cx="618729" cy="11384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E43E27A-8674-4973-8994-F2D090FA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2368140"/>
            <a:ext cx="618729" cy="11384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2F987E9-3CD8-838A-A4E3-D98CCD68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7" y="2368140"/>
            <a:ext cx="618729" cy="11384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F3008F1-A57E-FB3E-A03E-4DB03C6A5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2" y="2368140"/>
            <a:ext cx="618729" cy="11384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6E28DB2-B392-4DA1-BEDB-B9846DE0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2368140"/>
            <a:ext cx="618729" cy="113846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AF7243-E5D7-F0D4-0B42-1B5E66F7E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15" y="4676591"/>
            <a:ext cx="618729" cy="113846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89048E5-2C01-B9EE-9663-3BC10C61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641" y="4676591"/>
            <a:ext cx="618729" cy="11384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2425242-6E88-FE56-377F-67CE005E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0164" y="4676591"/>
            <a:ext cx="618729" cy="113846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81B50B9-5C70-76C7-3D38-42704A24A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4775" y="4676591"/>
            <a:ext cx="618729" cy="113846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05ECC3A-B795-6830-9EC6-53108A38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395" y="4676591"/>
            <a:ext cx="618729" cy="11384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3316B94-C629-B667-95E4-7AF6AFEF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450" y="4676591"/>
            <a:ext cx="618729" cy="113846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50EE537-5D01-53D8-3F78-3BCE856F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768" y="4676591"/>
            <a:ext cx="618729" cy="113846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84E4D8F-2478-2E8B-872C-5269BEF4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256" y="4676591"/>
            <a:ext cx="618729" cy="113846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F96B8CE-73D1-2DF9-9E43-6661EE64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001" y="4676591"/>
            <a:ext cx="618729" cy="113846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F5F2AF-0282-E22F-5616-91CDA623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1747" y="4676591"/>
            <a:ext cx="618729" cy="11384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3730CF-6A9D-60FB-19EC-662999E53280}"/>
              </a:ext>
            </a:extLst>
          </p:cNvPr>
          <p:cNvSpPr txBox="1"/>
          <p:nvPr/>
        </p:nvSpPr>
        <p:spPr>
          <a:xfrm>
            <a:off x="4893173" y="352109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out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51488-93A2-9A11-7233-22A241351AA8}"/>
              </a:ext>
            </a:extLst>
          </p:cNvPr>
          <p:cNvSpPr txBox="1"/>
          <p:nvPr/>
        </p:nvSpPr>
        <p:spPr>
          <a:xfrm>
            <a:off x="4893173" y="5933326"/>
            <a:ext cx="24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in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7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4F6B-F770-A97D-5A72-3D6500CF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90FA67-096F-C9D5-00DF-68EA67776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A956E-10AE-9FA4-0621-4FA90247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0E3168-86FE-379C-FD55-6C13B048FF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5" name="Picture 4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D644CAD-CB67-16EE-8A4D-9801FE258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3" y="3007700"/>
            <a:ext cx="3856781" cy="1069000"/>
          </a:xfrm>
          <a:prstGeom prst="rect">
            <a:avLst/>
          </a:prstGeom>
        </p:spPr>
      </p:pic>
      <p:pic>
        <p:nvPicPr>
          <p:cNvPr id="8" name="Picture 7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3A3A391-C418-64A3-28CD-19602FFA3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07" y="3007700"/>
            <a:ext cx="3573442" cy="1262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80D45-9BAA-4404-2523-C622F8078618}"/>
              </a:ext>
            </a:extLst>
          </p:cNvPr>
          <p:cNvSpPr txBox="1"/>
          <p:nvPr/>
        </p:nvSpPr>
        <p:spPr>
          <a:xfrm>
            <a:off x="1905000" y="4405521"/>
            <a:ext cx="247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Manually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14502-99B7-F277-8E74-87AB9B07CB2F}"/>
              </a:ext>
            </a:extLst>
          </p:cNvPr>
          <p:cNvSpPr txBox="1"/>
          <p:nvPr/>
        </p:nvSpPr>
        <p:spPr>
          <a:xfrm>
            <a:off x="7970520" y="4405521"/>
            <a:ext cx="2689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Code Block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D7B82-5117-69E9-80ED-8BE1D31B46DA}"/>
              </a:ext>
            </a:extLst>
          </p:cNvPr>
          <p:cNvSpPr txBox="1"/>
          <p:nvPr/>
        </p:nvSpPr>
        <p:spPr>
          <a:xfrm>
            <a:off x="5429127" y="3645954"/>
            <a:ext cx="2019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OR</a:t>
            </a:r>
            <a:endParaRPr lang="zh-CN" alt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87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1478-08EC-1256-B3C3-16CCE9D1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C5C757-ED49-B93C-BD87-AA709FEA41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5A742-B4B1-B638-799E-219F909A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7BFE395-911F-4D6A-2281-52CE15B6C0C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Effect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E6D6F-DD6E-5D82-BB3D-6D2956B6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1" b="93249" l="9847" r="93478">
                        <a14:foregroundMark x1="26215" y1="11840" x2="26215" y2="11840"/>
                        <a14:foregroundMark x1="26982" y1="12035" x2="26982" y2="12035"/>
                        <a14:foregroundMark x1="29540" y1="12035" x2="33376" y2="12622"/>
                        <a14:foregroundMark x1="41176" y1="12622" x2="49616" y2="12427"/>
                        <a14:foregroundMark x1="69309" y1="11252" x2="78517" y2="11252"/>
                        <a14:foregroundMark x1="80051" y1="11252" x2="80051" y2="11252"/>
                        <a14:foregroundMark x1="84143" y1="9883" x2="36317" y2="6947"/>
                        <a14:foregroundMark x1="16880" y1="41389" x2="19309" y2="65068"/>
                        <a14:foregroundMark x1="13043" y1="93053" x2="51407" y2="93249"/>
                        <a14:foregroundMark x1="90665" y1="7143" x2="93478" y2="11840"/>
                        <a14:foregroundMark x1="87084" y1="10078" x2="87084" y2="10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5" y="2175377"/>
            <a:ext cx="3002742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2093-24C0-E05F-952D-9DA780430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07" y="3590806"/>
            <a:ext cx="2339986" cy="824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AFF64-CBA7-335C-A73C-689A71024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1" b="91612" l="9797" r="89845">
                        <a14:foregroundMark x1="16129" y1="11970" x2="42413" y2="13666"/>
                        <a14:foregroundMark x1="63321" y1="11593" x2="76822" y2="10650"/>
                        <a14:foregroundMark x1="80526" y1="13478" x2="28793" y2="15269"/>
                        <a14:foregroundMark x1="28793" y1="15269" x2="35125" y2="10650"/>
                        <a14:foregroundMark x1="53047" y1="40905" x2="53524" y2="61546"/>
                        <a14:foregroundMark x1="26045" y1="28935" x2="18996" y2="56833"/>
                        <a14:foregroundMark x1="18996" y1="56833" x2="32497" y2="75306"/>
                        <a14:foregroundMark x1="32497" y1="75306" x2="54361" y2="68897"/>
                        <a14:foregroundMark x1="54361" y1="68897" x2="59737" y2="50801"/>
                        <a14:foregroundMark x1="59737" y1="50801" x2="59737" y2="50801"/>
                        <a14:foregroundMark x1="60215" y1="45052" x2="60932" y2="45052"/>
                        <a14:foregroundMark x1="63560" y1="45617" x2="63560" y2="45617"/>
                        <a14:foregroundMark x1="72999" y1="54571" x2="68817" y2="68803"/>
                        <a14:foregroundMark x1="68817" y1="68803" x2="52091" y2="80490"/>
                        <a14:foregroundMark x1="52091" y1="80490" x2="34886" y2="85580"/>
                        <a14:foregroundMark x1="34886" y1="85580" x2="15173" y2="78228"/>
                        <a14:foregroundMark x1="15173" y1="78228" x2="15890" y2="74552"/>
                        <a14:foregroundMark x1="58542" y1="84543" x2="72760" y2="78322"/>
                        <a14:foregroundMark x1="56392" y1="89350" x2="19235" y2="90104"/>
                        <a14:foregroundMark x1="34648" y1="9142" x2="54719" y2="8765"/>
                        <a14:foregroundMark x1="68698" y1="88973" x2="66308" y2="89538"/>
                        <a14:foregroundMark x1="66308" y1="89538" x2="66308" y2="89538"/>
                        <a14:foregroundMark x1="63560" y1="91612" x2="63560" y2="91612"/>
                        <a14:foregroundMark x1="63560" y1="91612" x2="63560" y2="9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32" y="2084200"/>
            <a:ext cx="3243227" cy="41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377D-A093-E188-3407-1C1E086F0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4814DC-1567-4215-4B1C-FC8EBA1A18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1ED60-B6BD-9004-E57F-8CFD18FD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C682451-CAA1-9C97-007C-C2B072030E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C639DF3-4972-8924-DA70-45099906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C2323A7-7F0E-3415-CFA3-3372277B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E29F996-C1A3-8A9E-FA18-367FC0574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F4ABCD-5DFF-7941-37F4-FBE16199F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A17C6D0-5620-1DFA-DC33-CE42CDE75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9550FF-8B5A-051B-96D7-5F86CC25B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5" y="4900452"/>
            <a:ext cx="1886558" cy="4225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9B3C16-850D-B1B2-4BDF-A934C61DE7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7" y="4900452"/>
            <a:ext cx="1886558" cy="4225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BD10AAA-6005-0B61-3B08-EB2C4F89B5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49" y="4900451"/>
            <a:ext cx="1886558" cy="4225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EA503E-3B72-C24F-63D2-7530841B8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31" y="4900451"/>
            <a:ext cx="1886558" cy="4225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9621E71-FCBF-D9FD-D54D-142CB879B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317" y="4900451"/>
            <a:ext cx="1950701" cy="42258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090F077-E699-C4F2-7A87-52D34A14A2A1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E05A2A-A289-78B2-66AA-62E7804F3E9F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647217-DCD6-A00A-E5E7-EEDB43750B61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379125-8C87-2122-5681-EE3C71D6B070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2D8FD0-E53A-65E7-9EEF-0B6E2D170369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93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22D9-FB71-F8C0-134B-D8D9A61D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F11C81-5F4C-D7D7-CD6C-A4404BE32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491AB-C1A9-CFC6-A815-C5010805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5883F71-8282-6E3D-B3B7-D1FB8B1E9B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1C0CD1-4CFF-67B9-B76A-D9232D6B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FCAFA9F-3F8E-C606-6B7E-1614DE99F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3580607-90C2-B547-2D2E-459D403CC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6839DC7-3E5F-9DC3-EE87-19B66294E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7D456F1-5DF7-ED56-3710-037ED3744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55586-EFC7-0913-762C-D44AA0A63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12" y="4900451"/>
            <a:ext cx="2067668" cy="422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272C3-C983-1137-4966-863887C508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94" y="4900451"/>
            <a:ext cx="2067668" cy="42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7B5D9-DA8D-DA44-48A5-C6CAE8F40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75" y="4900450"/>
            <a:ext cx="2067668" cy="42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3CF40-4C83-0165-0C4F-F1DD201B7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71" y="4900449"/>
            <a:ext cx="2067668" cy="422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B5351-D5DD-2AC9-3A23-6111CC03C568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11DCF-520A-956A-DCCA-CE2877D6E3FF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F6292-B06B-14F1-6EEC-1D4DC838DBCC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8CDAE-E77D-1A70-B098-F1BB950753DF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1EF25-F1D7-C9A5-6E35-DE676C58F78B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17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71F6-A9DA-69D4-706A-3525A3F53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359C9E-113E-4F43-A047-ACA216C441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7B42E-0AF1-0D73-833E-45AAA69E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9CBFAF-ED34-4B31-44BD-4256BEC42FF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Effect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326B850-AA7C-DE05-B9EB-E6DFC1FD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4" y="2510434"/>
            <a:ext cx="998440" cy="18371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7772A8-1315-C7F5-DB0C-0296A6C56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026" y="2510433"/>
            <a:ext cx="998440" cy="18371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EF3FC61-BB1C-5628-5F06-E143D987A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808" y="2510433"/>
            <a:ext cx="998440" cy="18371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5FBF70C-B481-2320-F74E-3D1CC05BEE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590" y="2510433"/>
            <a:ext cx="998440" cy="18371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DA8AC6-170B-6308-3656-7AEA91B2E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7448" y="2510432"/>
            <a:ext cx="998440" cy="1837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B326F-1772-A23F-A355-04C958242282}"/>
              </a:ext>
            </a:extLst>
          </p:cNvPr>
          <p:cNvSpPr txBox="1"/>
          <p:nvPr/>
        </p:nvSpPr>
        <p:spPr>
          <a:xfrm>
            <a:off x="808080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100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D7EE2-AFD0-5647-D5DB-0446143CA1DC}"/>
              </a:ext>
            </a:extLst>
          </p:cNvPr>
          <p:cNvSpPr txBox="1"/>
          <p:nvPr/>
        </p:nvSpPr>
        <p:spPr>
          <a:xfrm>
            <a:off x="3109862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75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2B607-E918-7D0A-1FE5-32840615A944}"/>
              </a:ext>
            </a:extLst>
          </p:cNvPr>
          <p:cNvSpPr txBox="1"/>
          <p:nvPr/>
        </p:nvSpPr>
        <p:spPr>
          <a:xfrm>
            <a:off x="5349149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50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AA0FE-0463-BA3E-F14C-81ED5C64506E}"/>
              </a:ext>
            </a:extLst>
          </p:cNvPr>
          <p:cNvSpPr txBox="1"/>
          <p:nvPr/>
        </p:nvSpPr>
        <p:spPr>
          <a:xfrm>
            <a:off x="7713426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25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F7095-6D85-EC63-B6EB-8CF6955DFC18}"/>
              </a:ext>
            </a:extLst>
          </p:cNvPr>
          <p:cNvSpPr txBox="1"/>
          <p:nvPr/>
        </p:nvSpPr>
        <p:spPr>
          <a:xfrm>
            <a:off x="10014284" y="5597360"/>
            <a:ext cx="148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Effect: 0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8C6397-B8C5-2EEB-DE5D-3C286BDFAB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67885" y="2510432"/>
            <a:ext cx="998440" cy="1837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13AE12-6D27-7AA6-C2C5-4638F1908A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88" y="4900450"/>
            <a:ext cx="2105393" cy="4225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8A9D0E-341E-BE13-7174-94C60CC672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60" y="4900449"/>
            <a:ext cx="2105393" cy="4225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750196-A098-C636-116E-14E0E82805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32" y="4912733"/>
            <a:ext cx="2105393" cy="4225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5CB84A-FB57-E313-FD21-6B2080F30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46" y="4912733"/>
            <a:ext cx="2105393" cy="4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61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0A2C-E53B-1F92-337B-D041F209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90BEC2-B647-2503-84C1-5C9D26B220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CC538-5183-D5A9-1D54-BD3AF24D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1A1A7FB-A402-9CEB-5B9C-A4589828EDC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5961A-238E-D7FB-97D7-C6CEA023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81" y="2022471"/>
            <a:ext cx="2481496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901B9-9ABC-A741-68C9-4BD44964E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34" y="3061226"/>
            <a:ext cx="3991610" cy="18719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F60A1CF-BDF9-1D0C-67AB-7B91EF32EE99}"/>
              </a:ext>
            </a:extLst>
          </p:cNvPr>
          <p:cNvSpPr/>
          <p:nvPr/>
        </p:nvSpPr>
        <p:spPr>
          <a:xfrm>
            <a:off x="4856580" y="3840480"/>
            <a:ext cx="1564540" cy="580784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085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0BB2-9F7C-2E0F-4257-4F46E96D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3EAC72-3136-CB46-9881-7E6D638A25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A912E-1FE2-823D-12DA-3C4FC92C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C607E37-9CD2-FC77-0D73-C4ED43A7057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CF9C2C-4A0C-DB7C-E550-2D289CEA7165}"/>
              </a:ext>
            </a:extLst>
          </p:cNvPr>
          <p:cNvSpPr/>
          <p:nvPr/>
        </p:nvSpPr>
        <p:spPr>
          <a:xfrm>
            <a:off x="4856580" y="3840480"/>
            <a:ext cx="1564540" cy="580784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3BC01-F7C0-D2B5-78AE-F1C226B1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56" y="2022471"/>
            <a:ext cx="2802428" cy="441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AA7F71-6430-9794-5BC5-735C4F8C0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34" y="3061226"/>
            <a:ext cx="4060430" cy="18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3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769E-5278-2CB6-B306-06A84ADF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8D793C-E6BB-AD33-F4FD-8E9E8C79D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3DC91-E4AB-E91B-2348-760592AA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75AF88B-0C11-C4E4-078C-FC2F018DA96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Fade Out/In Ghost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1B05E-BE94-2203-1E67-66E8AC8D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7" y="2082800"/>
            <a:ext cx="4305013" cy="402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404D4-D22B-E3CC-5978-E7B00AE1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33" y="3965320"/>
            <a:ext cx="2782711" cy="1304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C9674-98FD-C3D2-ED26-E045DA41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27" y="2124005"/>
            <a:ext cx="2830688" cy="1304995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C287D7D-E6E5-017D-17FD-2DCBCACDE0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2776502"/>
            <a:ext cx="3920018" cy="2275622"/>
          </a:xfrm>
          <a:prstGeom prst="curvedConnector3">
            <a:avLst>
              <a:gd name="adj1" fmla="val 32635"/>
            </a:avLst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7DFE81B-12C2-8548-2C21-C364ED3061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0611" y="4768462"/>
            <a:ext cx="5474795" cy="1054665"/>
          </a:xfrm>
          <a:prstGeom prst="curvedConnector3">
            <a:avLst>
              <a:gd name="adj1" fmla="val -32211"/>
            </a:avLst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2A43C3-AEFF-3B5C-AD89-7F1396C76DCA}"/>
              </a:ext>
            </a:extLst>
          </p:cNvPr>
          <p:cNvSpPr txBox="1"/>
          <p:nvPr/>
        </p:nvSpPr>
        <p:spPr>
          <a:xfrm>
            <a:off x="8616713" y="1921021"/>
            <a:ext cx="148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in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505FF-5A3A-DD6B-EAE2-296F1DBBD5EA}"/>
              </a:ext>
            </a:extLst>
          </p:cNvPr>
          <p:cNvSpPr txBox="1"/>
          <p:nvPr/>
        </p:nvSpPr>
        <p:spPr>
          <a:xfrm>
            <a:off x="8096497" y="3739402"/>
            <a:ext cx="148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Fade out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F035-D91B-4794-2645-85C1AD03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A802AB-F398-7428-21BC-EACB414F92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BB47-2F03-AB4F-09B3-2C5A4EC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82C66D2-CAE1-B059-011D-D4401F7D591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Complete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28055-17F6-9283-9F82-9CFE08A0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13" y="1746250"/>
            <a:ext cx="2743200" cy="4880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5F0D2-BF3D-3B84-17B8-AC1955A6A869}"/>
              </a:ext>
            </a:extLst>
          </p:cNvPr>
          <p:cNvSpPr txBox="1"/>
          <p:nvPr/>
        </p:nvSpPr>
        <p:spPr>
          <a:xfrm>
            <a:off x="6180712" y="3271520"/>
            <a:ext cx="3969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Remember to clear all graphic effects at the beginning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ACF1D-865C-901A-8BF2-4B3FCB70FC84}"/>
              </a:ext>
            </a:extLst>
          </p:cNvPr>
          <p:cNvSpPr/>
          <p:nvPr/>
        </p:nvSpPr>
        <p:spPr>
          <a:xfrm>
            <a:off x="2834294" y="2540666"/>
            <a:ext cx="1371946" cy="5174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11830E-CC34-DCD1-B47E-34C2361BF757}"/>
              </a:ext>
            </a:extLst>
          </p:cNvPr>
          <p:cNvCxnSpPr>
            <a:cxnSpLocks/>
          </p:cNvCxnSpPr>
          <p:nvPr/>
        </p:nvCxnSpPr>
        <p:spPr>
          <a:xfrm flipH="1" flipV="1">
            <a:off x="4318000" y="2834640"/>
            <a:ext cx="1960880" cy="87376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71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8B88-A28D-0D98-6790-AFD73D02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E115B1-EE40-3BB7-072F-C694ABBC3C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C209-5E11-9F64-6579-48902F30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54911E-C7A1-4CEC-EBF1-0B16D4B61B9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F1E8-DC14-458F-9658-3E32EF64E0E4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change sprite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size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using block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 descr="A purple rectangle with white text and a circle with black text&#10;&#10;Description automatically generated">
            <a:extLst>
              <a:ext uri="{FF2B5EF4-FFF2-40B4-BE49-F238E27FC236}">
                <a16:creationId xmlns:a16="http://schemas.microsoft.com/office/drawing/2014/main" id="{0D5B4824-D4E9-4CE7-C84E-EE743E88F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22" y="3305569"/>
            <a:ext cx="3573442" cy="12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1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775D-EDD8-9B80-F3CB-8F0AA6582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605E8E-9B1E-388D-40C0-26CB2EC019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2C1A6-7888-33E0-FEF6-ACB95116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4146133-6186-E225-37B7-51289BA9B39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A82B8-08CB-F826-C497-273642895402}"/>
              </a:ext>
            </a:extLst>
          </p:cNvPr>
          <p:cNvSpPr txBox="1"/>
          <p:nvPr/>
        </p:nvSpPr>
        <p:spPr>
          <a:xfrm>
            <a:off x="2047470" y="3310171"/>
            <a:ext cx="404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</a:t>
            </a:r>
            <a:r>
              <a:rPr lang="en-US" altLang="zh-CN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means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08DA-94D8-E81B-0BCF-FA69FF823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30" y="2919581"/>
            <a:ext cx="3098800" cy="22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61EA-70D2-69A9-3AAA-9DEEBAE0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29FCA-D618-F072-126F-05B9B25BA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3AAC3-3A6F-56A8-502C-37CFEEE6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DD0B02-6458-8E94-CD03-090D96C7DC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Ghost Size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35456A-34CD-A32D-5002-39302AF8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5" y="2547937"/>
            <a:ext cx="3524250" cy="32099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C1D88C-2257-6873-2100-58F69C98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360" y="2636221"/>
            <a:ext cx="1542097" cy="283745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80FAD2-1C8A-214E-A243-DEA6142E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783" y="3334157"/>
            <a:ext cx="783472" cy="14415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371BD4-99FA-1E25-EA8A-8B9D3273ADEA}"/>
              </a:ext>
            </a:extLst>
          </p:cNvPr>
          <p:cNvSpPr/>
          <p:nvPr/>
        </p:nvSpPr>
        <p:spPr>
          <a:xfrm>
            <a:off x="8350395" y="3794760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7755F-6B9D-3BBA-830A-736B8C4BD04E}"/>
              </a:ext>
            </a:extLst>
          </p:cNvPr>
          <p:cNvSpPr txBox="1"/>
          <p:nvPr/>
        </p:nvSpPr>
        <p:spPr>
          <a:xfrm>
            <a:off x="6465568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100%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556F3-F7D4-98BE-ECD1-3C84E102E0AA}"/>
              </a:ext>
            </a:extLst>
          </p:cNvPr>
          <p:cNvSpPr txBox="1"/>
          <p:nvPr/>
        </p:nvSpPr>
        <p:spPr>
          <a:xfrm>
            <a:off x="10095675" y="5473680"/>
            <a:ext cx="1392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50%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4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32000-DA58-5C3C-14EC-0D3A58E2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5B5DA6-02AE-6121-4267-C8670EF9A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E2EFF-6176-B81C-4A46-974EFA8E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8EBA33C-F481-873B-69D5-6AC145EBE59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879A1-E221-30FD-2A9E-B4D604363EB0}"/>
              </a:ext>
            </a:extLst>
          </p:cNvPr>
          <p:cNvSpPr txBox="1"/>
          <p:nvPr/>
        </p:nvSpPr>
        <p:spPr>
          <a:xfrm>
            <a:off x="1265150" y="2757261"/>
            <a:ext cx="45362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move sprites to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locations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AA979-C693-BA3E-93FF-14C0BD747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80" y="3286760"/>
            <a:ext cx="4789488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6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7115-687C-2A60-7694-4A83FC00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B5E4-54FA-491D-8668-5F185DE709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FD618-749B-E83F-1CD2-A6AD29E1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8A20181-BAB7-B7F2-D7A1-293CAB753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46C65-9C9D-1471-E286-2F5060BF2456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repeat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forever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76FAD-9FD8-93FF-93B2-AFCF3030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90" y="2974339"/>
            <a:ext cx="3164740" cy="20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48BA-CE42-6066-F30E-672E947F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05F75-F942-7F4D-B29C-089D039DBF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E6414-9364-5CC4-98A4-DD8B56E7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3933A0-EB40-4500-CC7B-8187B2B5AC4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85F2F-4CEF-89ED-5116-57D85268E113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pick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random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numbers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1C378-6CDB-E6B2-85D8-71472A57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43" y="3395345"/>
            <a:ext cx="4998625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3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0889-BCA9-C9C9-AF69-24BEAF83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C4850A-C8A1-3C7A-EC19-6CFE863503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3EC51-9B1D-676A-3EBB-D240781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3B40F5-92B4-91AA-6909-AA986C194D9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ED1BD-3064-2BFB-06C0-0C2C5BCBD058}"/>
              </a:ext>
            </a:extLst>
          </p:cNvPr>
          <p:cNvSpPr txBox="1"/>
          <p:nvPr/>
        </p:nvSpPr>
        <p:spPr>
          <a:xfrm>
            <a:off x="1123532" y="3084810"/>
            <a:ext cx="453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create fun </a:t>
            </a:r>
            <a:r>
              <a:rPr lang="en-US" altLang="zh-CN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graphic effects</a:t>
            </a:r>
            <a:endParaRPr lang="zh-CN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EB99C-12E5-3F31-32FC-B952ED95C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1" b="93249" l="9847" r="93478">
                        <a14:foregroundMark x1="26215" y1="11840" x2="26215" y2="11840"/>
                        <a14:foregroundMark x1="26982" y1="12035" x2="26982" y2="12035"/>
                        <a14:foregroundMark x1="29540" y1="12035" x2="33376" y2="12622"/>
                        <a14:foregroundMark x1="41176" y1="12622" x2="49616" y2="12427"/>
                        <a14:foregroundMark x1="69309" y1="11252" x2="78517" y2="11252"/>
                        <a14:foregroundMark x1="80051" y1="11252" x2="80051" y2="11252"/>
                        <a14:foregroundMark x1="84143" y1="9883" x2="36317" y2="6947"/>
                        <a14:foregroundMark x1="16880" y1="41389" x2="19309" y2="65068"/>
                        <a14:foregroundMark x1="13043" y1="93053" x2="51407" y2="93249"/>
                        <a14:foregroundMark x1="90665" y1="7143" x2="93478" y2="11840"/>
                        <a14:foregroundMark x1="87084" y1="10078" x2="87084" y2="10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52" y="2255320"/>
            <a:ext cx="2453126" cy="3206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8894E-3E46-24DF-B6A3-B3C190AB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2" y="5862493"/>
            <a:ext cx="1425872" cy="50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80BE5-543F-2939-B8DF-0E7B0DEA1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71" b="91612" l="9797" r="89845">
                        <a14:foregroundMark x1="16129" y1="11970" x2="42413" y2="13666"/>
                        <a14:foregroundMark x1="63321" y1="11593" x2="76822" y2="10650"/>
                        <a14:foregroundMark x1="80526" y1="13478" x2="28793" y2="15269"/>
                        <a14:foregroundMark x1="28793" y1="15269" x2="35125" y2="10650"/>
                        <a14:foregroundMark x1="53047" y1="40905" x2="53524" y2="61546"/>
                        <a14:foregroundMark x1="26045" y1="28935" x2="18996" y2="56833"/>
                        <a14:foregroundMark x1="18996" y1="56833" x2="32497" y2="75306"/>
                        <a14:foregroundMark x1="32497" y1="75306" x2="54361" y2="68897"/>
                        <a14:foregroundMark x1="54361" y1="68897" x2="59737" y2="50801"/>
                        <a14:foregroundMark x1="59737" y1="50801" x2="59737" y2="50801"/>
                        <a14:foregroundMark x1="60215" y1="45052" x2="60932" y2="45052"/>
                        <a14:foregroundMark x1="63560" y1="45617" x2="63560" y2="45617"/>
                        <a14:foregroundMark x1="72999" y1="54571" x2="68817" y2="68803"/>
                        <a14:foregroundMark x1="68817" y1="68803" x2="52091" y2="80490"/>
                        <a14:foregroundMark x1="52091" y1="80490" x2="34886" y2="85580"/>
                        <a14:foregroundMark x1="34886" y1="85580" x2="15173" y2="78228"/>
                        <a14:foregroundMark x1="15173" y1="78228" x2="15890" y2="74552"/>
                        <a14:foregroundMark x1="58542" y1="84543" x2="72760" y2="78322"/>
                        <a14:foregroundMark x1="56392" y1="89350" x2="19235" y2="90104"/>
                        <a14:foregroundMark x1="34648" y1="9142" x2="54719" y2="8765"/>
                        <a14:foregroundMark x1="68698" y1="88973" x2="66308" y2="89538"/>
                        <a14:foregroundMark x1="66308" y1="89538" x2="66308" y2="89538"/>
                        <a14:foregroundMark x1="63560" y1="91612" x2="63560" y2="91612"/>
                        <a14:foregroundMark x1="63560" y1="91612" x2="63560" y2="9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88" y="2207123"/>
            <a:ext cx="2605191" cy="33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9CC5-F374-FBE1-7BE4-DA13E1964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809223-44D4-EEED-3353-FF2C64A98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C84EE84-FE44-7241-2A98-8BE474A74E2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DAF90-C894-28B5-B4EB-03A690701266}"/>
              </a:ext>
            </a:extLst>
          </p:cNvPr>
          <p:cNvSpPr txBox="1"/>
          <p:nvPr/>
        </p:nvSpPr>
        <p:spPr>
          <a:xfrm>
            <a:off x="1265150" y="2117180"/>
            <a:ext cx="9727970" cy="2614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make a sprite to say out loud its size?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Play with the “change size by” block and how is it different from the “set size” block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large/small can you set a sprite’s size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0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7E5D6-76ED-7B4F-4DF5-C8C528A8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9D4B90-E9DA-D914-F1CF-9888239E2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241B28-BAFB-DC44-797E-21E96C0A1F94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ABFD-E822-61B2-4FE3-F10668DD5ABB}"/>
              </a:ext>
            </a:extLst>
          </p:cNvPr>
          <p:cNvSpPr txBox="1"/>
          <p:nvPr/>
        </p:nvSpPr>
        <p:spPr>
          <a:xfrm>
            <a:off x="1265150" y="2117180"/>
            <a:ext cx="9727970" cy="455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come up with more real life examples with randomness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a sprite go to random positions without using the “go to random position” block (Hint: use the “pick random” block)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do  the other options in the “go to random position” block do? Try them!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add more randomness/surprises into our game? 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88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65B-AFFB-8619-87BF-95175A46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7687D8-74DA-F84A-D34F-6FF17B5D0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62D7E55-8960-88EA-FA32-53D63E7FBA6D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AF4E1-4C12-63F0-60FE-1043F32FB6E8}"/>
              </a:ext>
            </a:extLst>
          </p:cNvPr>
          <p:cNvSpPr txBox="1"/>
          <p:nvPr/>
        </p:nvSpPr>
        <p:spPr>
          <a:xfrm>
            <a:off x="1265150" y="2117180"/>
            <a:ext cx="9727970" cy="390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the ghost fade out/in faster/slower?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Explore with other graphic effects and see what each one does to the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about adding more sprites to catch?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the game even more fun, challenging, and engaging to play?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F7E8-8DEA-CCDE-DBE3-FB293C6F7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C38C03-2881-9190-C2A7-9CFEA495C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8F44F-9072-EF3A-4BC8-23A6489D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D6D94B0-D958-F15C-B0D2-C1A86227390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EEDBE4-C23C-F228-26F6-F172731A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2506" y="2601769"/>
            <a:ext cx="1542097" cy="2837459"/>
          </a:xfrm>
          <a:prstGeom prst="rect">
            <a:avLst/>
          </a:prstGeom>
        </p:spPr>
      </p:pic>
      <p:pic>
        <p:nvPicPr>
          <p:cNvPr id="8" name="Picture 7" descr="A white mouse cursor on a black background&#10;&#10;Description automatically generated">
            <a:extLst>
              <a:ext uri="{FF2B5EF4-FFF2-40B4-BE49-F238E27FC236}">
                <a16:creationId xmlns:a16="http://schemas.microsoft.com/office/drawing/2014/main" id="{0689F82C-93BD-DDCD-0C09-5115920E3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251">
            <a:off x="3844894" y="2754301"/>
            <a:ext cx="890313" cy="898335"/>
          </a:xfrm>
          <a:prstGeom prst="rect">
            <a:avLst/>
          </a:prstGeom>
        </p:spPr>
      </p:pic>
      <p:pic>
        <p:nvPicPr>
          <p:cNvPr id="11" name="Picture 10" descr="A yellow folder with white text&#10;&#10;Description automatically generated">
            <a:extLst>
              <a:ext uri="{FF2B5EF4-FFF2-40B4-BE49-F238E27FC236}">
                <a16:creationId xmlns:a16="http://schemas.microsoft.com/office/drawing/2014/main" id="{8663D73A-C5F1-4AA4-8943-33F38F983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75" y="3149917"/>
            <a:ext cx="34385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4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0774-49F9-E5AE-D09A-6D7076A03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09FC4-785D-6950-2E11-2A09E64666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A76FF-1546-D097-A990-2D56F795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BBC152-C6AE-C218-A7D7-8CFC3392D4D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5" name="Picture 4" descr="A yellow and purple rectangle with white text&#10;&#10;Description automatically generated">
            <a:extLst>
              <a:ext uri="{FF2B5EF4-FFF2-40B4-BE49-F238E27FC236}">
                <a16:creationId xmlns:a16="http://schemas.microsoft.com/office/drawing/2014/main" id="{ADFC987A-E6F9-3D2B-D5DA-116C9C12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2808606"/>
            <a:ext cx="3438525" cy="22955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BA1E6E3-670E-C83B-CC43-E23C5240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727960"/>
            <a:ext cx="1405271" cy="258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498F66C-1D2A-CCDB-5C3C-1BE7882B29BE}"/>
              </a:ext>
            </a:extLst>
          </p:cNvPr>
          <p:cNvSpPr/>
          <p:nvPr/>
        </p:nvSpPr>
        <p:spPr>
          <a:xfrm>
            <a:off x="7992255" y="3729515"/>
            <a:ext cx="1306310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EFD147-5A29-BF0A-29E1-C92DE0777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9549" y="2722970"/>
            <a:ext cx="1405271" cy="25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8A2D-781C-6FEC-D239-661671CC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9D2B7-042D-5A9F-C7FD-2BA7D9FF28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B3462-7FE6-CE11-36F2-B78225D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BDDE404-27E4-3E57-588C-C31C89923C9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Click to Hide Ghost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FC21B-FA7F-E12B-AD18-E3259240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1" y="2288560"/>
            <a:ext cx="2710186" cy="246846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B699D8A-5FEB-920F-405D-513A65A9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167" y="2124193"/>
            <a:ext cx="2710187" cy="317165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DED11BC-0DA9-C53A-B500-ED7A70D49390}"/>
              </a:ext>
            </a:extLst>
          </p:cNvPr>
          <p:cNvSpPr/>
          <p:nvPr/>
        </p:nvSpPr>
        <p:spPr>
          <a:xfrm>
            <a:off x="5514269" y="3236488"/>
            <a:ext cx="1700385" cy="57261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C95E3-4738-1530-D744-0EC294ACCFA3}"/>
              </a:ext>
            </a:extLst>
          </p:cNvPr>
          <p:cNvSpPr/>
          <p:nvPr/>
        </p:nvSpPr>
        <p:spPr>
          <a:xfrm>
            <a:off x="8034167" y="4461603"/>
            <a:ext cx="948055" cy="824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9B8AD-A221-FAB9-6953-3BD32820FCEA}"/>
              </a:ext>
            </a:extLst>
          </p:cNvPr>
          <p:cNvSpPr txBox="1"/>
          <p:nvPr/>
        </p:nvSpPr>
        <p:spPr>
          <a:xfrm>
            <a:off x="3881760" y="5551623"/>
            <a:ext cx="550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Remember to show too!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5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218EA-4C3B-27CD-F155-9B62E291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953137-7CCB-B6E6-1155-DD3D4F26D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8CDAC-B5F0-706C-5E4E-9EB0738C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19794-5889-43D9-A8C3-4E71ABC8505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“POP”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3EC2F-3446-0CB9-0110-4D2FDEF4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41" y="1890100"/>
            <a:ext cx="5701518" cy="694098"/>
          </a:xfrm>
          <a:prstGeom prst="rect">
            <a:avLst/>
          </a:prstGeom>
        </p:spPr>
      </p:pic>
      <p:pic>
        <p:nvPicPr>
          <p:cNvPr id="10" name="Picture 9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D036D589-11D5-4377-4191-992E37277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2728048"/>
            <a:ext cx="7283283" cy="3587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C9FCFE-C35A-2578-17C9-84C6A6821ADC}"/>
              </a:ext>
            </a:extLst>
          </p:cNvPr>
          <p:cNvSpPr/>
          <p:nvPr/>
        </p:nvSpPr>
        <p:spPr>
          <a:xfrm>
            <a:off x="7153789" y="1882819"/>
            <a:ext cx="1792970" cy="6940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3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17475</TotalTime>
  <Words>821</Words>
  <Application>Microsoft Office PowerPoint</Application>
  <PresentationFormat>Widescreen</PresentationFormat>
  <Paragraphs>191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569</cp:revision>
  <dcterms:created xsi:type="dcterms:W3CDTF">2024-03-25T08:29:58Z</dcterms:created>
  <dcterms:modified xsi:type="dcterms:W3CDTF">2024-12-13T03:42:19Z</dcterms:modified>
</cp:coreProperties>
</file>